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5"/>
  </p:notesMasterIdLst>
  <p:sldIdLst>
    <p:sldId id="257" r:id="rId3"/>
    <p:sldId id="261" r:id="rId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DDE3"/>
    <a:srgbClr val="09D2ED"/>
    <a:srgbClr val="00FF00"/>
    <a:srgbClr val="66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10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6EAA05-98E2-4891-B6C9-643A7560FA77}" type="datetimeFigureOut">
              <a:rPr lang="es-CO" smtClean="0"/>
              <a:t>18/05/2018</a:t>
            </a:fld>
            <a:endParaRPr lang="es-C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EFBF1C-148A-435E-AF3A-9A88009CF4F1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21575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20A91-2CF0-434A-A139-55B3BCE35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D9BDD9-B31C-4B72-91B6-0572EB4B58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4D7222-797A-488B-91B6-45AAB95EC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03C5A-B1C2-4D08-A2FC-87E712259BAF}" type="datetimeFigureOut">
              <a:rPr lang="es-CO" smtClean="0"/>
              <a:t>18/05/2018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90BF9-45E2-426F-9449-AF8A906F2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7D7B5-BB50-4CEE-A4B0-D41A79346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5DB65-370D-40C7-82E2-565F72C665BE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54394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5EF00-11B1-46EF-A495-1564F16F3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800A7B-DA16-477B-A9BF-8BB746071B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26910-40CB-4531-A101-90DA57915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03C5A-B1C2-4D08-A2FC-87E712259BAF}" type="datetimeFigureOut">
              <a:rPr lang="es-CO" smtClean="0"/>
              <a:t>18/05/2018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3CDAE-C446-4C10-9CA2-E523FA013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D3DFD-4F79-4327-81E1-0023212B3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5DB65-370D-40C7-82E2-565F72C665BE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6716996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128768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652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HeroYellow">
    <p:bg>
      <p:bgPr>
        <a:solidFill>
          <a:schemeClr val="tx2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312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614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128768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5372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128768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491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Hero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</p:spTree>
    <p:extLst>
      <p:ext uri="{BB962C8B-B14F-4D97-AF65-F5344CB8AC3E}">
        <p14:creationId xmlns:p14="http://schemas.microsoft.com/office/powerpoint/2010/main" val="476252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</p:spTree>
    <p:extLst>
      <p:ext uri="{BB962C8B-B14F-4D97-AF65-F5344CB8AC3E}">
        <p14:creationId xmlns:p14="http://schemas.microsoft.com/office/powerpoint/2010/main" val="3683969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20pt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1757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20pt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560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PaleGray"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20pt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120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B7F688-6FCB-4F8F-B0AE-2C1D68B0B8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C73BE0-FFA9-4FCD-B52E-6227E1113F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0FF3C-9ABF-4815-A515-4B2B78B80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03C5A-B1C2-4D08-A2FC-87E712259BAF}" type="datetimeFigureOut">
              <a:rPr lang="es-CO" smtClean="0"/>
              <a:t>18/05/2018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AF1A4-ADAB-47C0-82D1-427AFEFD0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65B9D-1316-4111-BECC-28B0FF313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5DB65-370D-40C7-82E2-565F72C665BE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1237450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Dark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20pt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73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377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423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Hero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794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23413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64652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053408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PaleGray"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1363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Dark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651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600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4_AD_Revers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5978" y="735750"/>
            <a:ext cx="2866557" cy="297220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866856"/>
            <a:ext cx="8747367" cy="584712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800155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440895" y="376324"/>
            <a:ext cx="2579389" cy="49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24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_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90669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Hero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17085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06324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71037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71434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_PaleGray"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05134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_Dark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8553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a_SectionIntro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5019" y="1803401"/>
            <a:ext cx="5589056" cy="4254500"/>
          </a:xfrm>
        </p:spPr>
        <p:txBody>
          <a:bodyPr/>
          <a:lstStyle>
            <a:lvl1pPr algn="l">
              <a:lnSpc>
                <a:spcPct val="80000"/>
              </a:lnSpc>
              <a:defRPr sz="5064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INTRO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276976" y="1763714"/>
            <a:ext cx="5578475" cy="429418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72390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a_SectionIntro_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5019" y="1803401"/>
            <a:ext cx="5589056" cy="4254500"/>
          </a:xfrm>
        </p:spPr>
        <p:txBody>
          <a:bodyPr/>
          <a:lstStyle>
            <a:lvl1pPr algn="l">
              <a:lnSpc>
                <a:spcPct val="80000"/>
              </a:lnSpc>
              <a:defRPr sz="5064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INTRO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276976" y="1763714"/>
            <a:ext cx="5578475" cy="429418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53858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a_SectionIntro_Hero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5019" y="1803401"/>
            <a:ext cx="5589056" cy="4254500"/>
          </a:xfrm>
        </p:spPr>
        <p:txBody>
          <a:bodyPr/>
          <a:lstStyle>
            <a:lvl1pPr algn="l">
              <a:lnSpc>
                <a:spcPct val="80000"/>
              </a:lnSpc>
              <a:defRPr sz="5064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INTRO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276976" y="1763714"/>
            <a:ext cx="5578475" cy="429418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7575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D_Dimensiona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8210" y="376152"/>
            <a:ext cx="5797813" cy="6011490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2913084"/>
            <a:ext cx="9683404" cy="538484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3511412"/>
            <a:ext cx="9683404" cy="753878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440895" y="376242"/>
            <a:ext cx="2579389" cy="4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031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a_SectionIntro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5019" y="1803401"/>
            <a:ext cx="5589056" cy="4254500"/>
          </a:xfrm>
        </p:spPr>
        <p:txBody>
          <a:bodyPr/>
          <a:lstStyle>
            <a:lvl1pPr algn="l">
              <a:lnSpc>
                <a:spcPct val="80000"/>
              </a:lnSpc>
              <a:defRPr sz="5064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INTRO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276976" y="1763714"/>
            <a:ext cx="5578475" cy="429418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33672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a_SectionIntro_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5019" y="1803401"/>
            <a:ext cx="5589056" cy="4254500"/>
          </a:xfrm>
        </p:spPr>
        <p:txBody>
          <a:bodyPr/>
          <a:lstStyle>
            <a:lvl1pPr algn="l">
              <a:lnSpc>
                <a:spcPct val="80000"/>
              </a:lnSpc>
              <a:defRPr sz="5064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INTRO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276976" y="1763714"/>
            <a:ext cx="5578475" cy="429418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87755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a_SectionIntro_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5019" y="1803401"/>
            <a:ext cx="5589056" cy="4254500"/>
          </a:xfrm>
        </p:spPr>
        <p:txBody>
          <a:bodyPr/>
          <a:lstStyle>
            <a:lvl1pPr algn="l">
              <a:lnSpc>
                <a:spcPct val="80000"/>
              </a:lnSpc>
              <a:defRPr sz="5064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INTRO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276976" y="1763714"/>
            <a:ext cx="5578475" cy="429418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333203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b_SectionIntro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57327" y="1390328"/>
            <a:ext cx="5578475" cy="4581459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0000"/>
              </a:lnSpc>
              <a:defRPr lang="en-US" sz="4999" cap="all" baseline="0" dirty="0" smtClean="0">
                <a:solidFill>
                  <a:schemeClr val="tx2"/>
                </a:solidFill>
                <a:latin typeface="Arial Black" panose="020B0A04020102020204" pitchFamily="34" charset="0"/>
              </a:defRPr>
            </a:lvl1pPr>
            <a:lvl2pPr marL="0" indent="0">
              <a:buNone/>
              <a:defRPr lang="en-US" dirty="0" smtClean="0"/>
            </a:lvl2pPr>
            <a:lvl3pPr marL="180939" indent="-180939">
              <a:buFont typeface="Arial" panose="020B0604020202020204" pitchFamily="34" charset="0"/>
              <a:buChar char="•"/>
              <a:defRPr lang="en-US" sz="1800" dirty="0" smtClean="0"/>
            </a:lvl3pPr>
            <a:lvl4pPr marL="445999" indent="-265060">
              <a:buFont typeface="Arial" panose="020B0604020202020204" pitchFamily="34" charset="0"/>
              <a:buChar char="–"/>
              <a:defRPr lang="en-US" sz="1800" dirty="0" smtClean="0"/>
            </a:lvl4pPr>
            <a:lvl5pPr marL="638047" indent="-192050">
              <a:buFont typeface="Arial" panose="020B0604020202020204" pitchFamily="34" charset="0"/>
              <a:buChar char="•"/>
              <a:defRPr lang="en-US" sz="1800" dirty="0"/>
            </a:lvl5pPr>
            <a:lvl6pPr marL="903107" indent="-265060">
              <a:buFont typeface="Arial" panose="020B0604020202020204" pitchFamily="34" charset="0"/>
              <a:buChar char="–"/>
              <a:defRPr sz="1800"/>
            </a:lvl6pPr>
          </a:lstStyle>
          <a:p>
            <a:pPr lvl="0"/>
            <a:r>
              <a:rPr lang="en-US" dirty="0"/>
              <a:t>SECTION INTRO</a:t>
            </a:r>
          </a:p>
          <a:p>
            <a:pPr lvl="1"/>
            <a:r>
              <a:rPr lang="en-US" dirty="0"/>
              <a:t>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63992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tateme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2481268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94795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tatement_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2481268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64914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tatement_YellowHer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2481268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85954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tatement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2481268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47998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tatement_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2481268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19305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tatement_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2481268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8713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AD_Dimensional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4188" y="933039"/>
            <a:ext cx="4821835" cy="499954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445319"/>
            <a:ext cx="9683404" cy="646181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151343"/>
            <a:ext cx="9683404" cy="915423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8498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440895" y="376242"/>
            <a:ext cx="2579389" cy="4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673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tx2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26053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380533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Hero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022366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207835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391686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40472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971287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27107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Hero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392024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1942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D_Dimensional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978" y="735750"/>
            <a:ext cx="2866557" cy="2972203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913084"/>
            <a:ext cx="8747367" cy="538484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753878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440895" y="376242"/>
            <a:ext cx="2579389" cy="4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260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1576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007812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Quot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0" y="2267421"/>
            <a:ext cx="7556276" cy="2323159"/>
          </a:xfrm>
        </p:spPr>
        <p:txBody>
          <a:bodyPr>
            <a:spAutoFit/>
          </a:bodyPr>
          <a:lstStyle>
            <a:lvl1pPr algn="l">
              <a:lnSpc>
                <a:spcPct val="70000"/>
              </a:lnSpc>
              <a:defRPr sz="6999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MAX 70pt</a:t>
            </a:r>
            <a:br>
              <a:rPr lang="en-AU" dirty="0"/>
            </a:br>
            <a:r>
              <a:rPr lang="en-AU" dirty="0"/>
              <a:t>MIN 50pt </a:t>
            </a:r>
            <a:br>
              <a:rPr lang="en-AU" dirty="0"/>
            </a:br>
            <a:r>
              <a:rPr lang="en-AU" dirty="0"/>
              <a:t>MAX 5 LINES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450409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Quote_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0" y="2267421"/>
            <a:ext cx="7556276" cy="2323159"/>
          </a:xfrm>
        </p:spPr>
        <p:txBody>
          <a:bodyPr>
            <a:spAutoFit/>
          </a:bodyPr>
          <a:lstStyle>
            <a:lvl1pPr algn="l">
              <a:lnSpc>
                <a:spcPct val="70000"/>
              </a:lnSpc>
              <a:defRPr sz="6999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MAX 70pt</a:t>
            </a:r>
            <a:br>
              <a:rPr lang="en-AU" dirty="0"/>
            </a:br>
            <a:r>
              <a:rPr lang="en-AU" dirty="0"/>
              <a:t>MIN 50pt </a:t>
            </a:r>
            <a:br>
              <a:rPr lang="en-AU" dirty="0"/>
            </a:br>
            <a:r>
              <a:rPr lang="en-AU" dirty="0"/>
              <a:t>MAX 5 LINES</a:t>
            </a:r>
            <a:endParaRPr lang="en-US" dirty="0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29625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Divider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Copyright © 2018 Accenture. All rights reserved.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055256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Divider_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927031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Divider_Hero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880791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Divider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058561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Divider_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684053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Divider_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65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D_Dimensi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TS_Digital_DIMENSIONAL_lightB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5015" y="479547"/>
            <a:ext cx="5859445" cy="6075393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8197878" y="5073855"/>
            <a:ext cx="3636795" cy="1041195"/>
          </a:xfrm>
        </p:spPr>
        <p:txBody>
          <a:bodyPr anchor="b"/>
          <a:lstStyle>
            <a:lvl1pPr marL="0" indent="0">
              <a:lnSpc>
                <a:spcPct val="80000"/>
              </a:lnSpc>
              <a:buNone/>
              <a:defRPr sz="1999" b="1" i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SUBTITLE LINE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579601" y="1759217"/>
            <a:ext cx="5354475" cy="3354789"/>
          </a:xfrm>
        </p:spPr>
        <p:txBody>
          <a:bodyPr tIns="252000" anchor="ctr">
            <a:spAutoFit/>
          </a:bodyPr>
          <a:lstStyle>
            <a:lvl1pPr algn="l">
              <a:lnSpc>
                <a:spcPct val="70000"/>
              </a:lnSpc>
              <a:defRPr sz="7196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</a:t>
            </a:r>
            <a:br>
              <a:rPr lang="en-US" dirty="0"/>
            </a:br>
            <a:r>
              <a:rPr lang="en-US" dirty="0"/>
              <a:t>to edit Master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7877" y="376242"/>
            <a:ext cx="2579389" cy="4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49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4405">
          <p15:clr>
            <a:srgbClr val="5ACBF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AppleWatchS2_Gradi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l="22591" r="24029"/>
          <a:stretch/>
        </p:blipFill>
        <p:spPr>
          <a:xfrm>
            <a:off x="787386" y="0"/>
            <a:ext cx="4884111" cy="6858000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6239725" y="2307809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1440993" y="1349913"/>
            <a:ext cx="3364377" cy="397321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ctr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bg2"/>
                </a:solidFill>
              </a:defRPr>
            </a:lvl1pPr>
          </a:lstStyle>
          <a:p>
            <a:r>
              <a:rPr lang="en-AU" dirty="0"/>
              <a:t>INSERT 11.04 x 9.34CM</a:t>
            </a:r>
            <a:br>
              <a:rPr lang="en-AU" dirty="0"/>
            </a:br>
            <a:r>
              <a:rPr lang="en-AU" dirty="0"/>
              <a:t>OR 4.35” X 3.68”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9212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hone_Gradi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4191226" y="1412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11" y="663497"/>
            <a:ext cx="2746620" cy="5542789"/>
          </a:xfrm>
          <a:prstGeom prst="rect">
            <a:avLst/>
          </a:prstGeom>
        </p:spPr>
      </p:pic>
      <p:sp>
        <p:nvSpPr>
          <p:cNvPr id="13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1234922" y="1477354"/>
            <a:ext cx="2232872" cy="3887100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="0" baseline="0">
                <a:solidFill>
                  <a:schemeClr val="bg2"/>
                </a:solidFill>
              </a:defRPr>
            </a:lvl1pPr>
          </a:lstStyle>
          <a:p>
            <a:r>
              <a:rPr lang="en-AU" dirty="0"/>
              <a:t>INSERT 10.8 x 6.2CM</a:t>
            </a:r>
            <a:br>
              <a:rPr lang="en-AU" dirty="0"/>
            </a:br>
            <a:r>
              <a:rPr lang="en-AU" dirty="0"/>
              <a:t>OR 4.25” x 2.44”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</p:spTree>
    <p:extLst>
      <p:ext uri="{BB962C8B-B14F-4D97-AF65-F5344CB8AC3E}">
        <p14:creationId xmlns:p14="http://schemas.microsoft.com/office/powerpoint/2010/main" val="1868965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abletV_Gradi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481067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75" y="536012"/>
            <a:ext cx="4121528" cy="5694805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87453" y="1111573"/>
            <a:ext cx="3403329" cy="4534950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="0" baseline="0">
                <a:solidFill>
                  <a:schemeClr val="bg2"/>
                </a:solidFill>
              </a:defRPr>
            </a:lvl1pPr>
          </a:lstStyle>
          <a:p>
            <a:r>
              <a:rPr lang="en-AU" dirty="0"/>
              <a:t>INSERT 12.6 x 9.45CM</a:t>
            </a:r>
            <a:br>
              <a:rPr lang="en-AU" dirty="0"/>
            </a:br>
            <a:r>
              <a:rPr lang="en-AU" dirty="0"/>
              <a:t>OR 4.96” X 3.72”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</p:spTree>
    <p:extLst>
      <p:ext uri="{BB962C8B-B14F-4D97-AF65-F5344CB8AC3E}">
        <p14:creationId xmlns:p14="http://schemas.microsoft.com/office/powerpoint/2010/main" val="1757130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abletH_Gradi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7249558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94266" y="102567"/>
            <a:ext cx="4824421" cy="6674309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1036723" y="1447465"/>
            <a:ext cx="5330082" cy="3995075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="0" baseline="0">
                <a:solidFill>
                  <a:schemeClr val="bg2"/>
                </a:solidFill>
              </a:defRPr>
            </a:lvl1pPr>
          </a:lstStyle>
          <a:p>
            <a:r>
              <a:rPr lang="en-AU" dirty="0"/>
              <a:t>INSERT 11.1 x 14.8CM</a:t>
            </a:r>
            <a:br>
              <a:rPr lang="en-AU" dirty="0"/>
            </a:br>
            <a:r>
              <a:rPr lang="en-AU" dirty="0"/>
              <a:t>OR 4.37” X 5.82”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</p:spTree>
    <p:extLst>
      <p:ext uri="{BB962C8B-B14F-4D97-AF65-F5344CB8AC3E}">
        <p14:creationId xmlns:p14="http://schemas.microsoft.com/office/powerpoint/2010/main" val="1179463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Laptop_Gradi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738169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974379" y="1274722"/>
            <a:ext cx="5780410" cy="3776177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="0" baseline="0">
                <a:solidFill>
                  <a:schemeClr val="bg2"/>
                </a:solidFill>
              </a:defRPr>
            </a:lvl1pPr>
          </a:lstStyle>
          <a:p>
            <a:r>
              <a:rPr lang="en-AU" dirty="0"/>
              <a:t>INSERT 10.49 x 16.05CM</a:t>
            </a:r>
            <a:br>
              <a:rPr lang="en-AU" dirty="0"/>
            </a:br>
            <a:r>
              <a:rPr lang="en-AU" dirty="0"/>
              <a:t>OR 4.13” X 6.32”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8" y="947520"/>
            <a:ext cx="7510224" cy="448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73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Desktop_Gradi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7518385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2557" y="331394"/>
            <a:ext cx="6796813" cy="577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54953" y="655600"/>
            <a:ext cx="6279046" cy="394581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="0" baseline="0">
                <a:solidFill>
                  <a:schemeClr val="bg2"/>
                </a:solidFill>
              </a:defRPr>
            </a:lvl1pPr>
          </a:lstStyle>
          <a:p>
            <a:r>
              <a:rPr lang="en-AU" dirty="0"/>
              <a:t>INSERT 10.96 x 17.44CM</a:t>
            </a:r>
            <a:br>
              <a:rPr lang="en-AU" dirty="0"/>
            </a:br>
            <a:r>
              <a:rPr lang="en-AU" dirty="0"/>
              <a:t>OR 4.31” X 6.87”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</p:spTree>
    <p:extLst>
      <p:ext uri="{BB962C8B-B14F-4D97-AF65-F5344CB8AC3E}">
        <p14:creationId xmlns:p14="http://schemas.microsoft.com/office/powerpoint/2010/main" val="2300391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GooglePixel_Gradi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30055" t="5305" r="30055" b="7205"/>
          <a:stretch/>
        </p:blipFill>
        <p:spPr>
          <a:xfrm>
            <a:off x="776274" y="609459"/>
            <a:ext cx="3203315" cy="5617179"/>
          </a:xfrm>
          <a:prstGeom prst="rect">
            <a:avLst/>
          </a:prstGeom>
        </p:spPr>
      </p:pic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1219677" y="1264627"/>
            <a:ext cx="2304900" cy="410470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bg2"/>
                </a:solidFill>
              </a:defRPr>
            </a:lvl1pPr>
          </a:lstStyle>
          <a:p>
            <a:r>
              <a:rPr lang="en-AU" dirty="0"/>
              <a:t>INSERT 11.52 x 6.58CM</a:t>
            </a:r>
            <a:br>
              <a:rPr lang="en-AU" dirty="0"/>
            </a:br>
            <a:r>
              <a:rPr lang="en-AU" dirty="0"/>
              <a:t>OR 4.54” X 2.59”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4258068" y="1409761"/>
            <a:ext cx="5616864" cy="172315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546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amsungS7_Gradi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8935" y="79645"/>
            <a:ext cx="4382341" cy="6502510"/>
          </a:xfrm>
          <a:prstGeom prst="rect">
            <a:avLst/>
          </a:prstGeom>
        </p:spPr>
      </p:pic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1189184" y="1266151"/>
            <a:ext cx="2370746" cy="4209075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bg2"/>
                </a:solidFill>
              </a:defRPr>
            </a:lvl1pPr>
          </a:lstStyle>
          <a:p>
            <a:r>
              <a:rPr lang="en-AU" dirty="0"/>
              <a:t>INSERT 11.7 x 6.58CM</a:t>
            </a:r>
            <a:br>
              <a:rPr lang="en-AU" dirty="0"/>
            </a:br>
            <a:r>
              <a:rPr lang="en-AU" dirty="0"/>
              <a:t>OR 4.61” X 2.59”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4258068" y="1409761"/>
            <a:ext cx="5616864" cy="172315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797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Quote_Image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1287578"/>
            <a:ext cx="5582180" cy="1731199"/>
          </a:xfrm>
        </p:spPr>
        <p:txBody>
          <a:bodyPr tIns="0" anchor="b" anchorCtr="0"/>
          <a:lstStyle>
            <a:lvl1pPr marL="0" indent="0" algn="l" rtl="0" eaLnBrk="1" fontAlgn="base" hangingPunct="1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AU" sz="2799" b="0" kern="1200" cap="all" baseline="0" dirty="0">
                <a:solidFill>
                  <a:schemeClr val="tx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QUOTE at 28pt min 36pt MAX 3 LINES     AS OLESTOTATE CON RAERUM ES INI EREPUDI ODIT EHENDIAM EUM.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2702" y="3276929"/>
            <a:ext cx="4145219" cy="664643"/>
          </a:xfrm>
        </p:spPr>
        <p:txBody>
          <a:bodyPr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lang="en-US" sz="1600" b="0" kern="1200" cap="all" baseline="0" dirty="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AUTHOR’S DETAILS HERE. UPPERCASE, maximum 3 lines </a:t>
            </a:r>
            <a:br>
              <a:rPr lang="en-US" dirty="0"/>
            </a:br>
            <a:r>
              <a:rPr lang="en-US" dirty="0"/>
              <a:t>AT 16PT, MINIMUM 14PT. </a:t>
            </a:r>
          </a:p>
        </p:txBody>
      </p:sp>
    </p:spTree>
    <p:extLst>
      <p:ext uri="{BB962C8B-B14F-4D97-AF65-F5344CB8AC3E}">
        <p14:creationId xmlns:p14="http://schemas.microsoft.com/office/powerpoint/2010/main" val="728323575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Quote_Image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1287578"/>
            <a:ext cx="5582180" cy="1731199"/>
          </a:xfrm>
        </p:spPr>
        <p:txBody>
          <a:bodyPr tIns="0" anchor="b" anchorCtr="0"/>
          <a:lstStyle>
            <a:lvl1pPr marL="0" indent="0" algn="l" rtl="0" eaLnBrk="1" fontAlgn="base" hangingPunct="1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AU" sz="2799" b="0" kern="1200" cap="all" baseline="0" dirty="0"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QUOTE at 28pt min 36pt MAX 3 LINES     AS OLESTOTATE CON RAERUM ES INI EREPUDI ODIT EHENDIAM EUM.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2702" y="3276929"/>
            <a:ext cx="4145219" cy="664643"/>
          </a:xfrm>
        </p:spPr>
        <p:txBody>
          <a:bodyPr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lang="en-US" sz="1600" b="0" kern="1200" cap="all" baseline="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AUTHOR’S DETAILS HERE. UPPERCASE, maximum 3 lines </a:t>
            </a:r>
            <a:br>
              <a:rPr lang="en-US" dirty="0"/>
            </a:br>
            <a:r>
              <a:rPr lang="en-US" dirty="0"/>
              <a:t>AT 16PT, MINIMUM 14PT. </a:t>
            </a:r>
          </a:p>
        </p:txBody>
      </p:sp>
    </p:spTree>
    <p:extLst>
      <p:ext uri="{BB962C8B-B14F-4D97-AF65-F5344CB8AC3E}">
        <p14:creationId xmlns:p14="http://schemas.microsoft.com/office/powerpoint/2010/main" val="42927734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AD_Gradient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68210" y="376152"/>
            <a:ext cx="5797813" cy="6011489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2913084"/>
            <a:ext cx="9683404" cy="538484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3511412"/>
            <a:ext cx="9683404" cy="753878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440895" y="376242"/>
            <a:ext cx="2579389" cy="4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3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Quot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QUOTE at 40pt min 36pt MAX 4 LINES AS SE ENIOLESTOTATE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tx2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68767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Quote_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QUOTE at 40pt min 36pt MAX 4 LINES AS SE ENIOLESTOTATE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tx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424243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Quote_Hero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QUOTE at 40pt min 36pt MAX 4 LINES AS SE ENIOLESTOTATE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</p:spTree>
    <p:extLst>
      <p:ext uri="{BB962C8B-B14F-4D97-AF65-F5344CB8AC3E}">
        <p14:creationId xmlns:p14="http://schemas.microsoft.com/office/powerpoint/2010/main" val="3380508710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Quote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QUOTE at 40pt min 36pt MAX 4 LINES AS SE ENIOLESTOTATE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</p:spTree>
    <p:extLst>
      <p:ext uri="{BB962C8B-B14F-4D97-AF65-F5344CB8AC3E}">
        <p14:creationId xmlns:p14="http://schemas.microsoft.com/office/powerpoint/2010/main" val="6428254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Quote_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QUOTE at 40pt min 36pt MAX 4 LINES AS SE ENIOLESTOTATE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</p:spTree>
    <p:extLst>
      <p:ext uri="{BB962C8B-B14F-4D97-AF65-F5344CB8AC3E}">
        <p14:creationId xmlns:p14="http://schemas.microsoft.com/office/powerpoint/2010/main" val="1882050382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Quote_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QUOTE at 40pt min 36pt MAX 4 LINES AS SE ENIOLESTOTATE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</p:spTree>
    <p:extLst>
      <p:ext uri="{BB962C8B-B14F-4D97-AF65-F5344CB8AC3E}">
        <p14:creationId xmlns:p14="http://schemas.microsoft.com/office/powerpoint/2010/main" val="3660511910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tandardCredential_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2" y="0"/>
            <a:ext cx="4746294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9709" tIns="29854" rIns="59709" bIns="29854" rtlCol="0" anchor="ctr"/>
          <a:lstStyle/>
          <a:p>
            <a:pPr algn="ctr" defTabSz="609149"/>
            <a:endParaRPr lang="en-US" sz="18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6539" y="300893"/>
            <a:ext cx="4141618" cy="553870"/>
          </a:xfrm>
        </p:spPr>
        <p:txBody>
          <a:bodyPr anchor="b"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lang="en-US" sz="1800" kern="1200" cap="all" baseline="0" dirty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en-AU" dirty="0"/>
              <a:t>INSERT CLIENT NAME </a:t>
            </a:r>
            <a:br>
              <a:rPr lang="en-AU" dirty="0"/>
            </a:br>
            <a:r>
              <a:rPr lang="en-AU" dirty="0"/>
              <a:t>OR DESCRIPTION</a:t>
            </a:r>
            <a:endParaRPr lang="en-GB" dirty="0"/>
          </a:p>
        </p:txBody>
      </p:sp>
      <p:sp>
        <p:nvSpPr>
          <p:cNvPr id="18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6539" y="2780239"/>
            <a:ext cx="4141618" cy="812342"/>
          </a:xfrm>
        </p:spPr>
        <p:txBody>
          <a:bodyPr>
            <a:spAutoFit/>
          </a:bodyPr>
          <a:lstStyle>
            <a:lvl1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2pPr>
            <a:lvl3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3pPr>
            <a:lvl4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4pPr>
            <a:lvl5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5pPr>
          </a:lstStyle>
          <a:p>
            <a:pPr lvl="0"/>
            <a:r>
              <a:rPr lang="en-AU" dirty="0"/>
              <a:t>Insert short description of client challenge, solution provided, outcomes delivered, min 14pt font with paragraph spacing 1.1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56539" y="1299411"/>
            <a:ext cx="4141618" cy="1378520"/>
          </a:xfrm>
        </p:spPr>
        <p:txBody>
          <a:bodyPr tIns="0">
            <a:spAutoFit/>
          </a:bodyPr>
          <a:lstStyle>
            <a:lvl1pPr algn="l">
              <a:defRPr sz="27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SHORT HEADLINE OF VALUE/SOLUTION DELIVERED AT 28PT, MAX 4 LINES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62410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DetailedCredential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60144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180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244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30129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128768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Client Story Follow Slide: Insert sub-title at 22pt, min 18pt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tx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3301291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tx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242440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tx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183588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tx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865709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FF33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977564" y="2543200"/>
            <a:ext cx="10235286" cy="2185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597" dirty="0">
                <a:solidFill>
                  <a:schemeClr val="bg1"/>
                </a:solidFill>
                <a:latin typeface="Arial Black" panose="020B0A04020102020204" pitchFamily="34" charset="0"/>
              </a:rPr>
              <a:t>the</a:t>
            </a:r>
            <a:r>
              <a:rPr lang="en-US" sz="16597" baseline="0" dirty="0">
                <a:solidFill>
                  <a:schemeClr val="bg1"/>
                </a:solidFill>
                <a:latin typeface="Arial Black" panose="020B0A04020102020204" pitchFamily="34" charset="0"/>
              </a:rPr>
              <a:t> end</a:t>
            </a:r>
            <a:endParaRPr lang="en-US" sz="9598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470660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98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AD_Gradient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5" b="3245"/>
          <a:stretch/>
        </p:blipFill>
        <p:spPr>
          <a:xfrm>
            <a:off x="3992534" y="0"/>
            <a:ext cx="7073488" cy="6858000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356960"/>
            <a:ext cx="9683404" cy="592333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3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009136"/>
            <a:ext cx="9683404" cy="807726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74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440895" y="376242"/>
            <a:ext cx="2579389" cy="4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4035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Subtitl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128768"/>
            <a:ext cx="11474881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213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b_1ColumnThird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7327" y="554272"/>
            <a:ext cx="9517604" cy="54347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INSERT MAIN TITLE 36PT MIN 30PT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7327" y="1774415"/>
            <a:ext cx="951760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8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8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75405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22_StandardCredential_Elevat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38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61266" y="1389162"/>
            <a:ext cx="7550749" cy="923100"/>
          </a:xfrm>
        </p:spPr>
        <p:txBody>
          <a:bodyPr wrap="square" anchor="b">
            <a:spAutoFit/>
          </a:bodyPr>
          <a:lstStyle>
            <a:lvl1pPr algn="l">
              <a:lnSpc>
                <a:spcPct val="70000"/>
              </a:lnSpc>
              <a:defRPr sz="3999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MAIN TITLE </a:t>
            </a:r>
            <a:br>
              <a:rPr lang="en-US" dirty="0"/>
            </a:br>
            <a:r>
              <a:rPr lang="en-US" dirty="0"/>
              <a:t>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1266" y="2266254"/>
            <a:ext cx="7550749" cy="295398"/>
          </a:xfrm>
        </p:spPr>
        <p:txBody>
          <a:bodyPr wrap="square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40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SUBTITLE HERE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361267" y="2971987"/>
            <a:ext cx="7556276" cy="2989283"/>
          </a:xfrm>
        </p:spPr>
        <p:txBody>
          <a:bodyPr/>
          <a:lstStyle>
            <a:lvl1pPr>
              <a:lnSpc>
                <a:spcPct val="80000"/>
              </a:lnSpc>
              <a:defRPr sz="2400" cap="all" baseline="0">
                <a:solidFill>
                  <a:schemeClr val="tx2"/>
                </a:solidFill>
                <a:latin typeface="Arial Black" panose="020B0A04020102020204" pitchFamily="34" charset="0"/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1600" cap="all" baseline="0">
                <a:latin typeface="Arial Black" panose="020B0A04020102020204" pitchFamily="34" charset="0"/>
              </a:defRPr>
            </a:lvl2pPr>
            <a:lvl3pPr marL="0" indent="0">
              <a:lnSpc>
                <a:spcPct val="110000"/>
              </a:lnSpc>
              <a:spcBef>
                <a:spcPts val="1000"/>
              </a:spcBef>
              <a:buNone/>
              <a:defRPr sz="1600"/>
            </a:lvl3pPr>
            <a:lvl4pPr marL="187288" indent="-187288">
              <a:lnSpc>
                <a:spcPct val="110000"/>
              </a:lnSpc>
              <a:spcBef>
                <a:spcPts val="600"/>
              </a:spcBef>
              <a:defRPr sz="1600"/>
            </a:lvl4pPr>
            <a:lvl5pPr marL="471394" indent="-274583">
              <a:lnSpc>
                <a:spcPct val="110000"/>
              </a:lnSpc>
              <a:spcBef>
                <a:spcPts val="600"/>
              </a:spcBef>
              <a:defRPr sz="1600"/>
            </a:lvl5pPr>
          </a:lstStyle>
          <a:p>
            <a:pPr lvl="0"/>
            <a:r>
              <a:rPr lang="en-US" dirty="0"/>
              <a:t>The challenge</a:t>
            </a:r>
          </a:p>
          <a:p>
            <a:pPr lvl="1"/>
            <a:r>
              <a:rPr lang="en-US" dirty="0"/>
              <a:t>INSERT SUBHEADING MIN 16PT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7" hasCustomPrompt="1"/>
          </p:nvPr>
        </p:nvSpPr>
        <p:spPr>
          <a:xfrm>
            <a:off x="361266" y="949107"/>
            <a:ext cx="7550749" cy="221548"/>
          </a:xfrm>
        </p:spPr>
        <p:txBody>
          <a:bodyPr wrap="square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180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Client name</a:t>
            </a:r>
          </a:p>
        </p:txBody>
      </p:sp>
    </p:spTree>
    <p:extLst>
      <p:ext uri="{BB962C8B-B14F-4D97-AF65-F5344CB8AC3E}">
        <p14:creationId xmlns:p14="http://schemas.microsoft.com/office/powerpoint/2010/main" val="616183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AD_Gradi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5978" y="735750"/>
            <a:ext cx="2866557" cy="297220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913084"/>
            <a:ext cx="8747367" cy="538484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753878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440895" y="376242"/>
            <a:ext cx="2579389" cy="4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164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1827E-50C0-40C3-8B23-5FFBFE078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89191-8E51-412B-A0BD-CD9D971A6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78E9C-0091-4F74-8970-49A6A2C00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03C5A-B1C2-4D08-A2FC-87E712259BAF}" type="datetimeFigureOut">
              <a:rPr lang="es-CO" smtClean="0"/>
              <a:t>18/05/2018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162B2-31C5-4773-87FF-148EBBC9E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CC88C-9520-4921-A318-6A71E2240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5DB65-370D-40C7-82E2-565F72C665BE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52796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AD_Keylin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68210" y="376152"/>
            <a:ext cx="5797813" cy="6011489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2913084"/>
            <a:ext cx="9683404" cy="538484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3511412"/>
            <a:ext cx="9683404" cy="753878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440895" y="376242"/>
            <a:ext cx="2579389" cy="4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287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AD_Keyline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4185" y="933039"/>
            <a:ext cx="4812199" cy="498955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445319"/>
            <a:ext cx="9683404" cy="646181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151343"/>
            <a:ext cx="9683404" cy="915423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8498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440895" y="376242"/>
            <a:ext cx="2579389" cy="4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48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AD_Key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5978" y="735750"/>
            <a:ext cx="2866556" cy="297220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913084"/>
            <a:ext cx="8747367" cy="538484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753878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440895" y="376242"/>
            <a:ext cx="2579389" cy="4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84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D_Dimensional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8210" y="376152"/>
            <a:ext cx="5797813" cy="6011490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2913084"/>
            <a:ext cx="9683404" cy="538484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3511412"/>
            <a:ext cx="9683404" cy="753878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440895" y="376242"/>
            <a:ext cx="2579389" cy="4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330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AD_Revers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5978" y="735750"/>
            <a:ext cx="2866557" cy="297220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913084"/>
            <a:ext cx="8747367" cy="538484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753878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440895" y="376324"/>
            <a:ext cx="2579389" cy="49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57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AD_Dimensiona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978" y="867799"/>
            <a:ext cx="2866557" cy="2972203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3045134"/>
            <a:ext cx="8747367" cy="538484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643461"/>
            <a:ext cx="8747367" cy="753878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440895" y="376242"/>
            <a:ext cx="2579389" cy="4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8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AD_Revers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5978" y="735750"/>
            <a:ext cx="2866557" cy="297220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913084"/>
            <a:ext cx="8747367" cy="538484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753878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440895" y="376324"/>
            <a:ext cx="2579389" cy="49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044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AD_Dimensional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44188" y="933039"/>
            <a:ext cx="4821835" cy="499954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445319"/>
            <a:ext cx="9683404" cy="646181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151343"/>
            <a:ext cx="9683404" cy="915423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8498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440895" y="376242"/>
            <a:ext cx="2579389" cy="4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09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AD_Dimensiona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978" y="735750"/>
            <a:ext cx="2866557" cy="2972203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913084"/>
            <a:ext cx="8747367" cy="538484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753878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440895" y="376242"/>
            <a:ext cx="2579389" cy="4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306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AD_Revers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5978" y="735750"/>
            <a:ext cx="2866557" cy="297220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913084"/>
            <a:ext cx="8747367" cy="538484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753878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440895" y="376324"/>
            <a:ext cx="2579389" cy="49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55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2302E-2DE8-4C7B-897F-8C1B68214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21B15F-F8C2-4494-A36B-798EB3ABD6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FCCBE-6726-4BFA-AD7B-2C9C87138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03C5A-B1C2-4D08-A2FC-87E712259BAF}" type="datetimeFigureOut">
              <a:rPr lang="es-CO" smtClean="0"/>
              <a:t>18/05/2018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4E852-56F9-4966-A283-9A547D686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19147-EF12-4D00-A5D2-C2636D499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5DB65-370D-40C7-82E2-565F72C665BE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15423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D_Dimensional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8210" y="376152"/>
            <a:ext cx="5797813" cy="6011490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2913084"/>
            <a:ext cx="9683404" cy="538484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3511412"/>
            <a:ext cx="9683404" cy="753878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440895" y="376242"/>
            <a:ext cx="2579389" cy="4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513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AA_Dimensiona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9218" y="532725"/>
            <a:ext cx="5646805" cy="5854916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2913084"/>
            <a:ext cx="9683404" cy="538484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3511412"/>
            <a:ext cx="9683404" cy="753878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893243-C55C-4A5E-A24F-8F6206DE99C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94" y="541385"/>
            <a:ext cx="4937816" cy="3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35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AA_Dimensional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4188" y="933039"/>
            <a:ext cx="4821835" cy="499954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445319"/>
            <a:ext cx="9683404" cy="646181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151343"/>
            <a:ext cx="9683404" cy="915423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8498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154486-CE9A-43A8-9BAA-890C21FFCB2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94" y="541385"/>
            <a:ext cx="4937816" cy="3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7565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AA_Dimensional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978" y="735750"/>
            <a:ext cx="2866557" cy="2972203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913084"/>
            <a:ext cx="8747367" cy="538484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753878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DD973D-0BB9-4D51-944D-E14366D39E9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94" y="541385"/>
            <a:ext cx="4937816" cy="3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01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A_Dimensi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TS_Digital_DIMENSIONAL_lightB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5015" y="479547"/>
            <a:ext cx="5859445" cy="6075393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8197878" y="5073855"/>
            <a:ext cx="3636795" cy="1041195"/>
          </a:xfrm>
        </p:spPr>
        <p:txBody>
          <a:bodyPr anchor="b"/>
          <a:lstStyle>
            <a:lvl1pPr marL="0" indent="0">
              <a:lnSpc>
                <a:spcPct val="80000"/>
              </a:lnSpc>
              <a:buNone/>
              <a:defRPr sz="1999" b="1" i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SUBTITLE LINE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579601" y="1759217"/>
            <a:ext cx="5354475" cy="3354789"/>
          </a:xfrm>
        </p:spPr>
        <p:txBody>
          <a:bodyPr tIns="252000" anchor="ctr">
            <a:spAutoFit/>
          </a:bodyPr>
          <a:lstStyle>
            <a:lvl1pPr algn="l">
              <a:lnSpc>
                <a:spcPct val="70000"/>
              </a:lnSpc>
              <a:defRPr sz="7196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</a:t>
            </a:r>
            <a:br>
              <a:rPr lang="en-US" dirty="0"/>
            </a:br>
            <a:r>
              <a:rPr lang="en-US" dirty="0"/>
              <a:t>to edit Master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34" name="Acc_Digital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7877" y="376242"/>
            <a:ext cx="2579389" cy="4995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5414A6-A2E3-4C15-888C-490C59931BD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94" y="541385"/>
            <a:ext cx="4937816" cy="3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441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369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AA_Gradient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218" y="532724"/>
            <a:ext cx="5637168" cy="5844924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2913084"/>
            <a:ext cx="9683404" cy="538484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3511412"/>
            <a:ext cx="9683404" cy="753878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5E6B32-4A5F-4233-ACC4-1BFD3C8B9D6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94" y="541385"/>
            <a:ext cx="4937816" cy="3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59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AA_Gradient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85" y="933039"/>
            <a:ext cx="4812200" cy="498955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445319"/>
            <a:ext cx="9683404" cy="646181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151343"/>
            <a:ext cx="9683404" cy="915423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8498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2449B5-B3B4-4C97-930E-9F853EA1BD8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94" y="541385"/>
            <a:ext cx="4937816" cy="3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581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AA_Gradi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5978" y="735750"/>
            <a:ext cx="2866557" cy="297220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913084"/>
            <a:ext cx="8747367" cy="538484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753878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729DA2-819C-4AB0-8DB5-9D529F55C04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94" y="541385"/>
            <a:ext cx="4937816" cy="3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24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AA_Keylin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19218" y="532724"/>
            <a:ext cx="5637168" cy="5844923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2913084"/>
            <a:ext cx="9683404" cy="538484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3511412"/>
            <a:ext cx="9683404" cy="753878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EC8570-48DD-46CE-A04F-BAF290FDB92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94" y="541385"/>
            <a:ext cx="4937816" cy="3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70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AA_Keyline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4185" y="933039"/>
            <a:ext cx="4812199" cy="498955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445319"/>
            <a:ext cx="9683404" cy="646181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151343"/>
            <a:ext cx="9683404" cy="915423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8498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DD52DA-4EBF-4715-95BE-AD3B2487BE3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94" y="541385"/>
            <a:ext cx="4937816" cy="3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2286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3E9DF-D0E2-4951-A451-B60B4356B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08C55-3120-4B2F-B89E-10546E17EC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B62DA5-8631-4FF3-8139-A38413A309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85972C-B578-4C56-A79A-C9D586094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03C5A-B1C2-4D08-A2FC-87E712259BAF}" type="datetimeFigureOut">
              <a:rPr lang="es-CO" smtClean="0"/>
              <a:t>18/05/2018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13321-E0B5-46BC-8D9F-53ABA5E40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DADF5C-578A-4786-8267-8AACA95A3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5DB65-370D-40C7-82E2-565F72C665BE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525436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AA_Key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5978" y="735750"/>
            <a:ext cx="2866556" cy="297220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913084"/>
            <a:ext cx="8747367" cy="538484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753878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E98AC4-C9ED-49F2-921F-7EFC387F3C5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94" y="541385"/>
            <a:ext cx="4937816" cy="3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293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AA_Dimensional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44188" y="933039"/>
            <a:ext cx="4821835" cy="499954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445319"/>
            <a:ext cx="9683404" cy="646181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151343"/>
            <a:ext cx="9683404" cy="915423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8498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C62EC6-1ED7-405C-8B94-DB05A2D84A9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94" y="541385"/>
            <a:ext cx="4937816" cy="3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5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AA_Revers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5978" y="735750"/>
            <a:ext cx="2866557" cy="297220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913084"/>
            <a:ext cx="8747367" cy="538484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753878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B24C81-78D7-4C42-AC71-FEEF1373D67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854" y="524135"/>
            <a:ext cx="4799190" cy="34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99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AI_Dimensiona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9218" y="532725"/>
            <a:ext cx="5646805" cy="5854916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2913084"/>
            <a:ext cx="9683404" cy="538484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3511412"/>
            <a:ext cx="9683404" cy="753878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65" y="644778"/>
            <a:ext cx="3443260" cy="31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77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AI_Dimensional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4188" y="933039"/>
            <a:ext cx="4821835" cy="499954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445319"/>
            <a:ext cx="9683404" cy="646181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151343"/>
            <a:ext cx="9683404" cy="915423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8498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65" y="644778"/>
            <a:ext cx="3443260" cy="31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69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AI_Dimensional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978" y="735750"/>
            <a:ext cx="2866557" cy="2972203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913084"/>
            <a:ext cx="8747367" cy="538484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753878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65" y="644778"/>
            <a:ext cx="3443260" cy="31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00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I_Dimensi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TS_Digital_DIMENSIONAL_lightB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5015" y="479547"/>
            <a:ext cx="5859445" cy="6075393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8197878" y="5073855"/>
            <a:ext cx="3636795" cy="1041195"/>
          </a:xfrm>
        </p:spPr>
        <p:txBody>
          <a:bodyPr anchor="b"/>
          <a:lstStyle>
            <a:lvl1pPr marL="0" indent="0">
              <a:lnSpc>
                <a:spcPct val="80000"/>
              </a:lnSpc>
              <a:buNone/>
              <a:defRPr sz="1999" b="1" i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SUBTITLE LINE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579601" y="1759217"/>
            <a:ext cx="5354475" cy="3354789"/>
          </a:xfrm>
        </p:spPr>
        <p:txBody>
          <a:bodyPr tIns="252000" anchor="ctr">
            <a:spAutoFit/>
          </a:bodyPr>
          <a:lstStyle>
            <a:lvl1pPr algn="l">
              <a:lnSpc>
                <a:spcPct val="70000"/>
              </a:lnSpc>
              <a:defRPr sz="7196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</a:t>
            </a:r>
            <a:br>
              <a:rPr lang="en-US" dirty="0"/>
            </a:br>
            <a:r>
              <a:rPr lang="en-US" dirty="0"/>
              <a:t>to edit Master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7877" y="376242"/>
            <a:ext cx="2579389" cy="499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D5F35D-E9FD-4295-B6E3-62CB7001886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65" y="644778"/>
            <a:ext cx="3443260" cy="31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410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369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AI_Gradient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218" y="532724"/>
            <a:ext cx="5637168" cy="5844924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2913084"/>
            <a:ext cx="9683404" cy="538484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3511412"/>
            <a:ext cx="9683404" cy="753878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65" y="644778"/>
            <a:ext cx="3443260" cy="31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359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AI_Gradient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5" b="3245"/>
          <a:stretch/>
        </p:blipFill>
        <p:spPr>
          <a:xfrm>
            <a:off x="3992534" y="0"/>
            <a:ext cx="7073488" cy="6858000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445319"/>
            <a:ext cx="9683404" cy="646181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151343"/>
            <a:ext cx="9683404" cy="915423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8498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65" y="644778"/>
            <a:ext cx="3443260" cy="31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309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AI_Gradi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5978" y="735750"/>
            <a:ext cx="2866557" cy="297220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913084"/>
            <a:ext cx="8747367" cy="538484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753878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65" y="644778"/>
            <a:ext cx="3443260" cy="31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1345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1F27C-95F7-486D-B781-ECD15CAB2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7B81A-4598-4A92-A8B8-835FB35C56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FEDBF8-9D43-4BCA-BA76-6ECB5535D4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D9AA27-27A1-40B3-A63D-5B724EDB77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96C50C-96CA-46DA-BA1C-B2CD085AD1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A051AE-B6E0-4537-9C1C-15731DFD3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03C5A-B1C2-4D08-A2FC-87E712259BAF}" type="datetimeFigureOut">
              <a:rPr lang="es-CO" smtClean="0"/>
              <a:t>18/05/2018</a:t>
            </a:fld>
            <a:endParaRPr lang="es-C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B28EB4-845A-4431-83E0-D5A61F0E7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518750-9701-406B-B72D-691044B98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5DB65-370D-40C7-82E2-565F72C665BE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1781540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AI_Keylin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19218" y="532724"/>
            <a:ext cx="5637168" cy="5844923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2913084"/>
            <a:ext cx="9683404" cy="538484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3511412"/>
            <a:ext cx="9683404" cy="753878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65" y="644778"/>
            <a:ext cx="3443260" cy="31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405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AI_Keyline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4185" y="933039"/>
            <a:ext cx="4812199" cy="498955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445319"/>
            <a:ext cx="9683404" cy="646181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151343"/>
            <a:ext cx="9683404" cy="915423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8498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65" y="644778"/>
            <a:ext cx="3443260" cy="31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394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AI_Key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5978" y="735750"/>
            <a:ext cx="2866556" cy="297220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913084"/>
            <a:ext cx="8747367" cy="538484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753878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65" y="644778"/>
            <a:ext cx="3443260" cy="31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09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AI_Dimensional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44188" y="933039"/>
            <a:ext cx="4821835" cy="499954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445319"/>
            <a:ext cx="9683404" cy="646181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151343"/>
            <a:ext cx="9683404" cy="915423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8498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65" y="644778"/>
            <a:ext cx="3443260" cy="31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40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AI_Revers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5978" y="735750"/>
            <a:ext cx="2866557" cy="297220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913084"/>
            <a:ext cx="8747367" cy="538484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753878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65" y="644778"/>
            <a:ext cx="3443260" cy="31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374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AM_Dimensiona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9218" y="532725"/>
            <a:ext cx="5646805" cy="5854916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2913084"/>
            <a:ext cx="9683404" cy="538484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3511412"/>
            <a:ext cx="9683404" cy="753878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53B304-D47B-4F36-AD82-1F7E48ECA07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456" y="530668"/>
            <a:ext cx="3582584" cy="33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56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AM_Dimensional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4188" y="933039"/>
            <a:ext cx="4821835" cy="499954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445319"/>
            <a:ext cx="9683404" cy="646181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151343"/>
            <a:ext cx="9683404" cy="915423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8498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C10659-1002-4EE7-AB31-5DE339FE842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456" y="530668"/>
            <a:ext cx="3582584" cy="33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434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AM_Dimensional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978" y="735750"/>
            <a:ext cx="2866557" cy="2972203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913084"/>
            <a:ext cx="8747367" cy="538484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753878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E1561C-0316-4F4F-8A1E-04A5E04A6D1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456" y="530668"/>
            <a:ext cx="3582584" cy="33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823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M_Dimensi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TS_Digital_DIMENSIONAL_lightB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5015" y="479547"/>
            <a:ext cx="5859445" cy="6075393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8197878" y="5073855"/>
            <a:ext cx="3636795" cy="1041195"/>
          </a:xfrm>
        </p:spPr>
        <p:txBody>
          <a:bodyPr anchor="b"/>
          <a:lstStyle>
            <a:lvl1pPr marL="0" indent="0">
              <a:lnSpc>
                <a:spcPct val="80000"/>
              </a:lnSpc>
              <a:buNone/>
              <a:defRPr sz="1999" b="1" i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SUBTITLE LINE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579601" y="1759217"/>
            <a:ext cx="5354475" cy="3354789"/>
          </a:xfrm>
        </p:spPr>
        <p:txBody>
          <a:bodyPr tIns="252000" anchor="ctr">
            <a:spAutoFit/>
          </a:bodyPr>
          <a:lstStyle>
            <a:lvl1pPr algn="l">
              <a:lnSpc>
                <a:spcPct val="70000"/>
              </a:lnSpc>
              <a:defRPr sz="7196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</a:t>
            </a:r>
            <a:br>
              <a:rPr lang="en-US" dirty="0"/>
            </a:br>
            <a:r>
              <a:rPr lang="en-US" dirty="0"/>
              <a:t>to edit Master title</a:t>
            </a:r>
            <a:endParaRPr lang="en-AU" dirty="0"/>
          </a:p>
        </p:txBody>
      </p:sp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7877" y="376242"/>
            <a:ext cx="2579389" cy="499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94E47D-6DD7-4744-9B80-575E6016C40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456" y="530668"/>
            <a:ext cx="3582584" cy="33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658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369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AM_Gradient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218" y="532724"/>
            <a:ext cx="5637168" cy="5844924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2913084"/>
            <a:ext cx="9683404" cy="538484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3511412"/>
            <a:ext cx="9683404" cy="753878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017856-C5BB-435D-A6AA-258F381D8BB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456" y="530668"/>
            <a:ext cx="3582584" cy="33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12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F28D6-D4D2-4A74-B825-96BF2CA49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ECC6CD-EEDD-48EA-93EF-A127764EC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03C5A-B1C2-4D08-A2FC-87E712259BAF}" type="datetimeFigureOut">
              <a:rPr lang="es-CO" smtClean="0"/>
              <a:t>18/05/2018</a:t>
            </a:fld>
            <a:endParaRPr lang="es-C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F6499-A288-4858-89D1-DC8E07AB5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5147FC-34A4-4E7A-9408-67DA80588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5DB65-370D-40C7-82E2-565F72C665BE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2982913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AM_Gradient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85" y="933039"/>
            <a:ext cx="4812200" cy="498955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445319"/>
            <a:ext cx="9683404" cy="646181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151343"/>
            <a:ext cx="9683404" cy="915423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8498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3D9410-7446-44CE-992C-B5B067BF901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456" y="530668"/>
            <a:ext cx="3582584" cy="33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63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AM_Gradi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5978" y="735750"/>
            <a:ext cx="2866557" cy="297220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913084"/>
            <a:ext cx="8747367" cy="538484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753878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190037-830E-49FA-AAB3-A1D0896995A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456" y="530668"/>
            <a:ext cx="3582584" cy="33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36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AM_Keylin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19218" y="532724"/>
            <a:ext cx="5637168" cy="5844923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2913084"/>
            <a:ext cx="9683404" cy="538484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3511412"/>
            <a:ext cx="9683404" cy="753878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568548-0C39-48D3-8A82-3CC6428C8DF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456" y="530668"/>
            <a:ext cx="3582584" cy="33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44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AM_Keyline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4185" y="933039"/>
            <a:ext cx="4812199" cy="498955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445319"/>
            <a:ext cx="9683404" cy="646181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151343"/>
            <a:ext cx="9683404" cy="915423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8498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C80617-FAFC-48D0-945B-8FA456486CD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456" y="530668"/>
            <a:ext cx="3582584" cy="33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66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AM_Key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5978" y="735750"/>
            <a:ext cx="2866556" cy="297220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913084"/>
            <a:ext cx="8747367" cy="538484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753878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E2F44A-27DF-4D69-A348-F067F0164F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456" y="530668"/>
            <a:ext cx="3582584" cy="33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45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AM_Dimensional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44188" y="933039"/>
            <a:ext cx="4821835" cy="499954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445319"/>
            <a:ext cx="9683404" cy="646181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151343"/>
            <a:ext cx="9683404" cy="915423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8498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AB9D98-CE15-4E22-AA6D-D03D1773AD8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456" y="530668"/>
            <a:ext cx="3582584" cy="33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85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AM_Revers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5978" y="735750"/>
            <a:ext cx="2866557" cy="297220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913084"/>
            <a:ext cx="8747367" cy="538484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753878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A19E05-A9CB-4C5B-B618-DFC7A4892B5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098" y="533855"/>
            <a:ext cx="3458968" cy="32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986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I Slide Design Pac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64093" y="3325224"/>
            <a:ext cx="9863815" cy="747724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0" cap="all" spc="0" baseline="0">
                <a:solidFill>
                  <a:schemeClr val="tx1"/>
                </a:solidFill>
                <a:latin typeface="Arial Black" panose="020B0A04020102020204" pitchFamily="34" charset="0"/>
                <a:ea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 SLIDE DESIGN PACK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64093" y="4116313"/>
            <a:ext cx="9863815" cy="304628"/>
          </a:xfrm>
        </p:spPr>
        <p:txBody>
          <a:bodyPr wrap="square">
            <a:spAutoFit/>
          </a:bodyPr>
          <a:lstStyle>
            <a:lvl1pPr algn="ctr">
              <a:defRPr sz="1800" b="0" cap="all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VERSION 5.0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3455791" y="1738225"/>
            <a:ext cx="5280418" cy="1292064"/>
            <a:chOff x="3454441" y="1738627"/>
            <a:chExt cx="5278356" cy="1292363"/>
          </a:xfrm>
        </p:grpSpPr>
        <p:sp>
          <p:nvSpPr>
            <p:cNvPr id="118" name="Oval 117"/>
            <p:cNvSpPr>
              <a:spLocks noChangeArrowheads="1"/>
            </p:cNvSpPr>
            <p:nvPr userDrawn="1"/>
          </p:nvSpPr>
          <p:spPr bwMode="auto">
            <a:xfrm>
              <a:off x="4560731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accent6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tx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sp>
          <p:nvSpPr>
            <p:cNvPr id="117" name="Oval 116"/>
            <p:cNvSpPr>
              <a:spLocks noChangeArrowheads="1"/>
            </p:cNvSpPr>
            <p:nvPr userDrawn="1"/>
          </p:nvSpPr>
          <p:spPr bwMode="auto">
            <a:xfrm>
              <a:off x="3468842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tx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sp>
          <p:nvSpPr>
            <p:cNvPr id="119" name="Oval 118"/>
            <p:cNvSpPr>
              <a:spLocks noChangeArrowheads="1"/>
            </p:cNvSpPr>
            <p:nvPr userDrawn="1"/>
          </p:nvSpPr>
          <p:spPr bwMode="auto">
            <a:xfrm>
              <a:off x="5652620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tx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sp>
          <p:nvSpPr>
            <p:cNvPr id="120" name="Oval 119"/>
            <p:cNvSpPr>
              <a:spLocks noChangeArrowheads="1"/>
            </p:cNvSpPr>
            <p:nvPr userDrawn="1"/>
          </p:nvSpPr>
          <p:spPr bwMode="auto">
            <a:xfrm>
              <a:off x="6744509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tx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sp>
          <p:nvSpPr>
            <p:cNvPr id="121" name="Oval 120"/>
            <p:cNvSpPr>
              <a:spLocks noChangeArrowheads="1"/>
            </p:cNvSpPr>
            <p:nvPr userDrawn="1"/>
          </p:nvSpPr>
          <p:spPr bwMode="auto">
            <a:xfrm>
              <a:off x="7836398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tx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sp>
          <p:nvSpPr>
            <p:cNvPr id="129" name="Text Placeholder 2"/>
            <p:cNvSpPr txBox="1">
              <a:spLocks/>
            </p:cNvSpPr>
            <p:nvPr userDrawn="1"/>
          </p:nvSpPr>
          <p:spPr>
            <a:xfrm>
              <a:off x="3454441" y="1738627"/>
              <a:ext cx="910800" cy="33855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None/>
                <a:defRPr sz="2800" kern="1200" cap="all" baseline="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1pPr>
              <a:lvl2pPr marL="179374" indent="-179374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•"/>
                <a:defRPr sz="1600" kern="120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2pPr>
              <a:lvl3pPr marL="358745" indent="-179374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‒"/>
                <a:tabLst/>
                <a:defRPr sz="1600" kern="120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3pPr>
              <a:lvl4pPr marL="538118" indent="-179374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•"/>
                <a:defRPr sz="1600" kern="120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4pPr>
              <a:lvl5pPr marL="717490" indent="-179374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‒"/>
                <a:defRPr sz="1600" kern="120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5pPr>
              <a:lvl6pPr marL="3351933" indent="-304723" algn="l" defTabSz="121888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376" indent="-304723" algn="l" defTabSz="121888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0819" indent="-304723" algn="l" defTabSz="121888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261" indent="-304723" algn="l" defTabSz="121888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1100" b="0" cap="none" dirty="0">
                  <a:solidFill>
                    <a:schemeClr val="tx1"/>
                  </a:solidFill>
                </a:rPr>
                <a:t>MASTER TEMPLATE</a:t>
              </a:r>
            </a:p>
          </p:txBody>
        </p:sp>
        <p:sp>
          <p:nvSpPr>
            <p:cNvPr id="130" name="Text Placeholder 2"/>
            <p:cNvSpPr txBox="1">
              <a:spLocks/>
            </p:cNvSpPr>
            <p:nvPr userDrawn="1"/>
          </p:nvSpPr>
          <p:spPr>
            <a:xfrm>
              <a:off x="5638219" y="1738627"/>
              <a:ext cx="910800" cy="33855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None/>
                <a:defRPr sz="2800" kern="1200" cap="all" baseline="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1pPr>
              <a:lvl2pPr marL="179374" indent="-179374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•"/>
                <a:defRPr sz="1600" kern="120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2pPr>
              <a:lvl3pPr marL="358745" indent="-179374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‒"/>
                <a:tabLst/>
                <a:defRPr sz="1600" kern="120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3pPr>
              <a:lvl4pPr marL="538118" indent="-179374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•"/>
                <a:defRPr sz="1600" kern="120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4pPr>
              <a:lvl5pPr marL="717490" indent="-179374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‒"/>
                <a:defRPr sz="1600" kern="120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5pPr>
              <a:lvl6pPr marL="3351933" indent="-304723" algn="l" defTabSz="121888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376" indent="-304723" algn="l" defTabSz="121888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0819" indent="-304723" algn="l" defTabSz="121888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261" indent="-304723" algn="l" defTabSz="121888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1100" b="0" cap="none" dirty="0">
                  <a:solidFill>
                    <a:schemeClr val="tx1"/>
                  </a:solidFill>
                </a:rPr>
                <a:t>ICON LIBRARY</a:t>
              </a:r>
            </a:p>
          </p:txBody>
        </p:sp>
        <p:sp>
          <p:nvSpPr>
            <p:cNvPr id="131" name="Text Placeholder 2"/>
            <p:cNvSpPr txBox="1">
              <a:spLocks/>
            </p:cNvSpPr>
            <p:nvPr userDrawn="1"/>
          </p:nvSpPr>
          <p:spPr>
            <a:xfrm>
              <a:off x="6730108" y="1738627"/>
              <a:ext cx="910800" cy="33855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None/>
                <a:defRPr sz="2800" kern="1200" cap="all" baseline="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1pPr>
              <a:lvl2pPr marL="179374" indent="-179374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•"/>
                <a:defRPr sz="1600" kern="120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2pPr>
              <a:lvl3pPr marL="358745" indent="-179374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‒"/>
                <a:tabLst/>
                <a:defRPr sz="1600" kern="120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3pPr>
              <a:lvl4pPr marL="538118" indent="-179374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•"/>
                <a:defRPr sz="1600" kern="120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4pPr>
              <a:lvl5pPr marL="717490" indent="-179374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‒"/>
                <a:defRPr sz="1600" kern="120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5pPr>
              <a:lvl6pPr marL="3351933" indent="-304723" algn="l" defTabSz="121888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376" indent="-304723" algn="l" defTabSz="121888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0819" indent="-304723" algn="l" defTabSz="121888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261" indent="-304723" algn="l" defTabSz="121888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1100" b="0" cap="none" dirty="0">
                  <a:solidFill>
                    <a:schemeClr val="tx1"/>
                  </a:solidFill>
                </a:rPr>
                <a:t>IMAGE LIBRARY</a:t>
              </a:r>
            </a:p>
          </p:txBody>
        </p:sp>
        <p:sp>
          <p:nvSpPr>
            <p:cNvPr id="132" name="Text Placeholder 2"/>
            <p:cNvSpPr txBox="1">
              <a:spLocks/>
            </p:cNvSpPr>
            <p:nvPr userDrawn="1"/>
          </p:nvSpPr>
          <p:spPr>
            <a:xfrm>
              <a:off x="7821997" y="1738627"/>
              <a:ext cx="910800" cy="33855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None/>
                <a:defRPr sz="2800" kern="1200" cap="all" baseline="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1pPr>
              <a:lvl2pPr marL="179374" indent="-179374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•"/>
                <a:defRPr sz="1600" kern="120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2pPr>
              <a:lvl3pPr marL="358745" indent="-179374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‒"/>
                <a:tabLst/>
                <a:defRPr sz="1600" kern="120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3pPr>
              <a:lvl4pPr marL="538118" indent="-179374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•"/>
                <a:defRPr sz="1600" kern="120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4pPr>
              <a:lvl5pPr marL="717490" indent="-179374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‒"/>
                <a:defRPr sz="1600" kern="120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5pPr>
              <a:lvl6pPr marL="3351933" indent="-304723" algn="l" defTabSz="121888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376" indent="-304723" algn="l" defTabSz="121888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0819" indent="-304723" algn="l" defTabSz="121888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261" indent="-304723" algn="l" defTabSz="121888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1100" b="0" cap="none" dirty="0">
                  <a:solidFill>
                    <a:schemeClr val="tx1"/>
                  </a:solidFill>
                </a:rPr>
                <a:t>CREDENTIAL LIBRARY</a:t>
              </a:r>
            </a:p>
          </p:txBody>
        </p:sp>
        <p:grpSp>
          <p:nvGrpSpPr>
            <p:cNvPr id="22" name="Group 17"/>
            <p:cNvGrpSpPr>
              <a:grpSpLocks noChangeAspect="1"/>
            </p:cNvGrpSpPr>
            <p:nvPr userDrawn="1"/>
          </p:nvGrpSpPr>
          <p:grpSpPr bwMode="auto">
            <a:xfrm>
              <a:off x="5908515" y="2341560"/>
              <a:ext cx="368300" cy="492125"/>
              <a:chOff x="3378" y="1475"/>
              <a:chExt cx="232" cy="310"/>
            </a:xfrm>
            <a:solidFill>
              <a:schemeClr val="tx1"/>
            </a:solidFill>
          </p:grpSpPr>
          <p:sp>
            <p:nvSpPr>
              <p:cNvPr id="24" name="Freeform 18"/>
              <p:cNvSpPr>
                <a:spLocks noEditPoints="1"/>
              </p:cNvSpPr>
              <p:nvPr userDrawn="1"/>
            </p:nvSpPr>
            <p:spPr bwMode="auto">
              <a:xfrm>
                <a:off x="3378" y="1475"/>
                <a:ext cx="232" cy="310"/>
              </a:xfrm>
              <a:custGeom>
                <a:avLst/>
                <a:gdLst>
                  <a:gd name="T0" fmla="*/ 210 w 216"/>
                  <a:gd name="T1" fmla="*/ 48 h 288"/>
                  <a:gd name="T2" fmla="*/ 204 w 216"/>
                  <a:gd name="T3" fmla="*/ 48 h 288"/>
                  <a:gd name="T4" fmla="*/ 204 w 216"/>
                  <a:gd name="T5" fmla="*/ 6 h 288"/>
                  <a:gd name="T6" fmla="*/ 198 w 216"/>
                  <a:gd name="T7" fmla="*/ 0 h 288"/>
                  <a:gd name="T8" fmla="*/ 30 w 216"/>
                  <a:gd name="T9" fmla="*/ 0 h 288"/>
                  <a:gd name="T10" fmla="*/ 0 w 216"/>
                  <a:gd name="T11" fmla="*/ 30 h 288"/>
                  <a:gd name="T12" fmla="*/ 0 w 216"/>
                  <a:gd name="T13" fmla="*/ 258 h 288"/>
                  <a:gd name="T14" fmla="*/ 30 w 216"/>
                  <a:gd name="T15" fmla="*/ 288 h 288"/>
                  <a:gd name="T16" fmla="*/ 210 w 216"/>
                  <a:gd name="T17" fmla="*/ 288 h 288"/>
                  <a:gd name="T18" fmla="*/ 216 w 216"/>
                  <a:gd name="T19" fmla="*/ 282 h 288"/>
                  <a:gd name="T20" fmla="*/ 216 w 216"/>
                  <a:gd name="T21" fmla="*/ 54 h 288"/>
                  <a:gd name="T22" fmla="*/ 210 w 216"/>
                  <a:gd name="T23" fmla="*/ 48 h 288"/>
                  <a:gd name="T24" fmla="*/ 30 w 216"/>
                  <a:gd name="T25" fmla="*/ 12 h 288"/>
                  <a:gd name="T26" fmla="*/ 192 w 216"/>
                  <a:gd name="T27" fmla="*/ 12 h 288"/>
                  <a:gd name="T28" fmla="*/ 192 w 216"/>
                  <a:gd name="T29" fmla="*/ 48 h 288"/>
                  <a:gd name="T30" fmla="*/ 180 w 216"/>
                  <a:gd name="T31" fmla="*/ 48 h 288"/>
                  <a:gd name="T32" fmla="*/ 180 w 216"/>
                  <a:gd name="T33" fmla="*/ 30 h 288"/>
                  <a:gd name="T34" fmla="*/ 174 w 216"/>
                  <a:gd name="T35" fmla="*/ 24 h 288"/>
                  <a:gd name="T36" fmla="*/ 30 w 216"/>
                  <a:gd name="T37" fmla="*/ 24 h 288"/>
                  <a:gd name="T38" fmla="*/ 24 w 216"/>
                  <a:gd name="T39" fmla="*/ 30 h 288"/>
                  <a:gd name="T40" fmla="*/ 30 w 216"/>
                  <a:gd name="T41" fmla="*/ 36 h 288"/>
                  <a:gd name="T42" fmla="*/ 168 w 216"/>
                  <a:gd name="T43" fmla="*/ 36 h 288"/>
                  <a:gd name="T44" fmla="*/ 168 w 216"/>
                  <a:gd name="T45" fmla="*/ 48 h 288"/>
                  <a:gd name="T46" fmla="*/ 30 w 216"/>
                  <a:gd name="T47" fmla="*/ 48 h 288"/>
                  <a:gd name="T48" fmla="*/ 12 w 216"/>
                  <a:gd name="T49" fmla="*/ 30 h 288"/>
                  <a:gd name="T50" fmla="*/ 30 w 216"/>
                  <a:gd name="T51" fmla="*/ 12 h 288"/>
                  <a:gd name="T52" fmla="*/ 204 w 216"/>
                  <a:gd name="T53" fmla="*/ 276 h 288"/>
                  <a:gd name="T54" fmla="*/ 30 w 216"/>
                  <a:gd name="T55" fmla="*/ 276 h 288"/>
                  <a:gd name="T56" fmla="*/ 12 w 216"/>
                  <a:gd name="T57" fmla="*/ 258 h 288"/>
                  <a:gd name="T58" fmla="*/ 12 w 216"/>
                  <a:gd name="T59" fmla="*/ 54 h 288"/>
                  <a:gd name="T60" fmla="*/ 30 w 216"/>
                  <a:gd name="T61" fmla="*/ 60 h 288"/>
                  <a:gd name="T62" fmla="*/ 204 w 216"/>
                  <a:gd name="T63" fmla="*/ 60 h 288"/>
                  <a:gd name="T64" fmla="*/ 204 w 216"/>
                  <a:gd name="T65" fmla="*/ 276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6" h="288">
                    <a:moveTo>
                      <a:pt x="210" y="48"/>
                    </a:moveTo>
                    <a:cubicBezTo>
                      <a:pt x="204" y="48"/>
                      <a:pt x="204" y="48"/>
                      <a:pt x="204" y="48"/>
                    </a:cubicBezTo>
                    <a:cubicBezTo>
                      <a:pt x="204" y="6"/>
                      <a:pt x="204" y="6"/>
                      <a:pt x="204" y="6"/>
                    </a:cubicBezTo>
                    <a:cubicBezTo>
                      <a:pt x="204" y="3"/>
                      <a:pt x="202" y="0"/>
                      <a:pt x="19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4" y="0"/>
                      <a:pt x="0" y="13"/>
                      <a:pt x="0" y="30"/>
                    </a:cubicBezTo>
                    <a:cubicBezTo>
                      <a:pt x="0" y="258"/>
                      <a:pt x="0" y="258"/>
                      <a:pt x="0" y="258"/>
                    </a:cubicBezTo>
                    <a:cubicBezTo>
                      <a:pt x="0" y="275"/>
                      <a:pt x="14" y="288"/>
                      <a:pt x="30" y="288"/>
                    </a:cubicBezTo>
                    <a:cubicBezTo>
                      <a:pt x="210" y="288"/>
                      <a:pt x="210" y="288"/>
                      <a:pt x="210" y="288"/>
                    </a:cubicBezTo>
                    <a:cubicBezTo>
                      <a:pt x="214" y="288"/>
                      <a:pt x="216" y="285"/>
                      <a:pt x="216" y="282"/>
                    </a:cubicBezTo>
                    <a:cubicBezTo>
                      <a:pt x="216" y="54"/>
                      <a:pt x="216" y="54"/>
                      <a:pt x="216" y="54"/>
                    </a:cubicBezTo>
                    <a:cubicBezTo>
                      <a:pt x="216" y="51"/>
                      <a:pt x="214" y="48"/>
                      <a:pt x="210" y="48"/>
                    </a:cubicBezTo>
                    <a:close/>
                    <a:moveTo>
                      <a:pt x="30" y="12"/>
                    </a:moveTo>
                    <a:cubicBezTo>
                      <a:pt x="192" y="12"/>
                      <a:pt x="192" y="12"/>
                      <a:pt x="192" y="12"/>
                    </a:cubicBezTo>
                    <a:cubicBezTo>
                      <a:pt x="192" y="48"/>
                      <a:pt x="192" y="48"/>
                      <a:pt x="192" y="48"/>
                    </a:cubicBezTo>
                    <a:cubicBezTo>
                      <a:pt x="180" y="48"/>
                      <a:pt x="180" y="48"/>
                      <a:pt x="180" y="48"/>
                    </a:cubicBezTo>
                    <a:cubicBezTo>
                      <a:pt x="180" y="30"/>
                      <a:pt x="180" y="30"/>
                      <a:pt x="180" y="30"/>
                    </a:cubicBezTo>
                    <a:cubicBezTo>
                      <a:pt x="180" y="27"/>
                      <a:pt x="178" y="24"/>
                      <a:pt x="174" y="24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27" y="24"/>
                      <a:pt x="24" y="27"/>
                      <a:pt x="24" y="30"/>
                    </a:cubicBezTo>
                    <a:cubicBezTo>
                      <a:pt x="24" y="33"/>
                      <a:pt x="27" y="36"/>
                      <a:pt x="30" y="36"/>
                    </a:cubicBezTo>
                    <a:cubicBezTo>
                      <a:pt x="168" y="36"/>
                      <a:pt x="168" y="36"/>
                      <a:pt x="168" y="36"/>
                    </a:cubicBezTo>
                    <a:cubicBezTo>
                      <a:pt x="168" y="48"/>
                      <a:pt x="168" y="48"/>
                      <a:pt x="168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21" y="48"/>
                      <a:pt x="12" y="40"/>
                      <a:pt x="12" y="30"/>
                    </a:cubicBezTo>
                    <a:cubicBezTo>
                      <a:pt x="12" y="20"/>
                      <a:pt x="21" y="12"/>
                      <a:pt x="30" y="12"/>
                    </a:cubicBezTo>
                    <a:close/>
                    <a:moveTo>
                      <a:pt x="204" y="276"/>
                    </a:moveTo>
                    <a:cubicBezTo>
                      <a:pt x="30" y="276"/>
                      <a:pt x="30" y="276"/>
                      <a:pt x="30" y="276"/>
                    </a:cubicBezTo>
                    <a:cubicBezTo>
                      <a:pt x="21" y="276"/>
                      <a:pt x="12" y="268"/>
                      <a:pt x="12" y="258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7" y="58"/>
                      <a:pt x="24" y="60"/>
                      <a:pt x="30" y="60"/>
                    </a:cubicBezTo>
                    <a:cubicBezTo>
                      <a:pt x="204" y="60"/>
                      <a:pt x="204" y="60"/>
                      <a:pt x="204" y="60"/>
                    </a:cubicBezTo>
                    <a:lnTo>
                      <a:pt x="204" y="2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80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5" name="Freeform 19"/>
              <p:cNvSpPr>
                <a:spLocks noEditPoints="1"/>
              </p:cNvSpPr>
              <p:nvPr userDrawn="1"/>
            </p:nvSpPr>
            <p:spPr bwMode="auto">
              <a:xfrm>
                <a:off x="3478" y="1639"/>
                <a:ext cx="33" cy="34"/>
              </a:xfrm>
              <a:custGeom>
                <a:avLst/>
                <a:gdLst>
                  <a:gd name="T0" fmla="*/ 15 w 31"/>
                  <a:gd name="T1" fmla="*/ 0 h 32"/>
                  <a:gd name="T2" fmla="*/ 0 w 31"/>
                  <a:gd name="T3" fmla="*/ 16 h 32"/>
                  <a:gd name="T4" fmla="*/ 15 w 31"/>
                  <a:gd name="T5" fmla="*/ 32 h 32"/>
                  <a:gd name="T6" fmla="*/ 31 w 31"/>
                  <a:gd name="T7" fmla="*/ 16 h 32"/>
                  <a:gd name="T8" fmla="*/ 15 w 31"/>
                  <a:gd name="T9" fmla="*/ 0 h 32"/>
                  <a:gd name="T10" fmla="*/ 15 w 31"/>
                  <a:gd name="T11" fmla="*/ 20 h 32"/>
                  <a:gd name="T12" fmla="*/ 12 w 31"/>
                  <a:gd name="T13" fmla="*/ 16 h 32"/>
                  <a:gd name="T14" fmla="*/ 15 w 31"/>
                  <a:gd name="T15" fmla="*/ 12 h 32"/>
                  <a:gd name="T16" fmla="*/ 19 w 31"/>
                  <a:gd name="T17" fmla="*/ 16 h 32"/>
                  <a:gd name="T18" fmla="*/ 15 w 31"/>
                  <a:gd name="T1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2">
                    <a:moveTo>
                      <a:pt x="15" y="0"/>
                    </a:moveTo>
                    <a:cubicBezTo>
                      <a:pt x="7" y="0"/>
                      <a:pt x="0" y="8"/>
                      <a:pt x="0" y="16"/>
                    </a:cubicBezTo>
                    <a:cubicBezTo>
                      <a:pt x="0" y="25"/>
                      <a:pt x="7" y="32"/>
                      <a:pt x="15" y="32"/>
                    </a:cubicBezTo>
                    <a:cubicBezTo>
                      <a:pt x="24" y="32"/>
                      <a:pt x="31" y="25"/>
                      <a:pt x="31" y="16"/>
                    </a:cubicBezTo>
                    <a:cubicBezTo>
                      <a:pt x="31" y="8"/>
                      <a:pt x="24" y="0"/>
                      <a:pt x="15" y="0"/>
                    </a:cubicBezTo>
                    <a:close/>
                    <a:moveTo>
                      <a:pt x="15" y="20"/>
                    </a:moveTo>
                    <a:cubicBezTo>
                      <a:pt x="13" y="20"/>
                      <a:pt x="12" y="18"/>
                      <a:pt x="12" y="16"/>
                    </a:cubicBezTo>
                    <a:cubicBezTo>
                      <a:pt x="12" y="14"/>
                      <a:pt x="13" y="12"/>
                      <a:pt x="15" y="12"/>
                    </a:cubicBezTo>
                    <a:cubicBezTo>
                      <a:pt x="17" y="12"/>
                      <a:pt x="19" y="14"/>
                      <a:pt x="19" y="16"/>
                    </a:cubicBezTo>
                    <a:cubicBezTo>
                      <a:pt x="19" y="18"/>
                      <a:pt x="17" y="20"/>
                      <a:pt x="15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80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6" name="Freeform 20"/>
              <p:cNvSpPr>
                <a:spLocks noEditPoints="1"/>
              </p:cNvSpPr>
              <p:nvPr userDrawn="1"/>
            </p:nvSpPr>
            <p:spPr bwMode="auto">
              <a:xfrm>
                <a:off x="3403" y="1572"/>
                <a:ext cx="182" cy="171"/>
              </a:xfrm>
              <a:custGeom>
                <a:avLst/>
                <a:gdLst>
                  <a:gd name="T0" fmla="*/ 125 w 170"/>
                  <a:gd name="T1" fmla="*/ 3 h 159"/>
                  <a:gd name="T2" fmla="*/ 85 w 170"/>
                  <a:gd name="T3" fmla="*/ 18 h 159"/>
                  <a:gd name="T4" fmla="*/ 38 w 170"/>
                  <a:gd name="T5" fmla="*/ 49 h 159"/>
                  <a:gd name="T6" fmla="*/ 12 w 170"/>
                  <a:gd name="T7" fmla="*/ 96 h 159"/>
                  <a:gd name="T8" fmla="*/ 35 w 170"/>
                  <a:gd name="T9" fmla="*/ 135 h 159"/>
                  <a:gd name="T10" fmla="*/ 86 w 170"/>
                  <a:gd name="T11" fmla="*/ 138 h 159"/>
                  <a:gd name="T12" fmla="*/ 134 w 170"/>
                  <a:gd name="T13" fmla="*/ 108 h 159"/>
                  <a:gd name="T14" fmla="*/ 170 w 170"/>
                  <a:gd name="T15" fmla="*/ 78 h 159"/>
                  <a:gd name="T16" fmla="*/ 119 w 170"/>
                  <a:gd name="T17" fmla="*/ 13 h 159"/>
                  <a:gd name="T18" fmla="*/ 122 w 170"/>
                  <a:gd name="T19" fmla="*/ 47 h 159"/>
                  <a:gd name="T20" fmla="*/ 93 w 170"/>
                  <a:gd name="T21" fmla="*/ 27 h 159"/>
                  <a:gd name="T22" fmla="*/ 117 w 170"/>
                  <a:gd name="T23" fmla="*/ 92 h 159"/>
                  <a:gd name="T24" fmla="*/ 119 w 170"/>
                  <a:gd name="T25" fmla="*/ 99 h 159"/>
                  <a:gd name="T26" fmla="*/ 116 w 170"/>
                  <a:gd name="T27" fmla="*/ 94 h 159"/>
                  <a:gd name="T28" fmla="*/ 119 w 170"/>
                  <a:gd name="T29" fmla="*/ 58 h 159"/>
                  <a:gd name="T30" fmla="*/ 117 w 170"/>
                  <a:gd name="T31" fmla="*/ 63 h 159"/>
                  <a:gd name="T32" fmla="*/ 111 w 170"/>
                  <a:gd name="T33" fmla="*/ 78 h 159"/>
                  <a:gd name="T34" fmla="*/ 99 w 170"/>
                  <a:gd name="T35" fmla="*/ 101 h 159"/>
                  <a:gd name="T36" fmla="*/ 72 w 170"/>
                  <a:gd name="T37" fmla="*/ 101 h 159"/>
                  <a:gd name="T38" fmla="*/ 59 w 170"/>
                  <a:gd name="T39" fmla="*/ 78 h 159"/>
                  <a:gd name="T40" fmla="*/ 71 w 170"/>
                  <a:gd name="T41" fmla="*/ 55 h 159"/>
                  <a:gd name="T42" fmla="*/ 106 w 170"/>
                  <a:gd name="T43" fmla="*/ 67 h 159"/>
                  <a:gd name="T44" fmla="*/ 85 w 170"/>
                  <a:gd name="T45" fmla="*/ 35 h 159"/>
                  <a:gd name="T46" fmla="*/ 92 w 170"/>
                  <a:gd name="T47" fmla="*/ 44 h 159"/>
                  <a:gd name="T48" fmla="*/ 79 w 170"/>
                  <a:gd name="T49" fmla="*/ 43 h 159"/>
                  <a:gd name="T50" fmla="*/ 78 w 170"/>
                  <a:gd name="T51" fmla="*/ 26 h 159"/>
                  <a:gd name="T52" fmla="*/ 65 w 170"/>
                  <a:gd name="T53" fmla="*/ 44 h 159"/>
                  <a:gd name="T54" fmla="*/ 49 w 170"/>
                  <a:gd name="T55" fmla="*/ 46 h 159"/>
                  <a:gd name="T56" fmla="*/ 54 w 170"/>
                  <a:gd name="T57" fmla="*/ 93 h 159"/>
                  <a:gd name="T58" fmla="*/ 57 w 170"/>
                  <a:gd name="T59" fmla="*/ 100 h 159"/>
                  <a:gd name="T60" fmla="*/ 53 w 170"/>
                  <a:gd name="T61" fmla="*/ 93 h 159"/>
                  <a:gd name="T62" fmla="*/ 57 w 170"/>
                  <a:gd name="T63" fmla="*/ 57 h 159"/>
                  <a:gd name="T64" fmla="*/ 53 w 170"/>
                  <a:gd name="T65" fmla="*/ 63 h 159"/>
                  <a:gd name="T66" fmla="*/ 40 w 170"/>
                  <a:gd name="T67" fmla="*/ 96 h 159"/>
                  <a:gd name="T68" fmla="*/ 40 w 170"/>
                  <a:gd name="T69" fmla="*/ 60 h 159"/>
                  <a:gd name="T70" fmla="*/ 47 w 170"/>
                  <a:gd name="T71" fmla="*/ 78 h 159"/>
                  <a:gd name="T72" fmla="*/ 54 w 170"/>
                  <a:gd name="T73" fmla="*/ 144 h 159"/>
                  <a:gd name="T74" fmla="*/ 48 w 170"/>
                  <a:gd name="T75" fmla="*/ 110 h 159"/>
                  <a:gd name="T76" fmla="*/ 65 w 170"/>
                  <a:gd name="T77" fmla="*/ 112 h 159"/>
                  <a:gd name="T78" fmla="*/ 86 w 170"/>
                  <a:gd name="T79" fmla="*/ 120 h 159"/>
                  <a:gd name="T80" fmla="*/ 80 w 170"/>
                  <a:gd name="T81" fmla="*/ 113 h 159"/>
                  <a:gd name="T82" fmla="*/ 91 w 170"/>
                  <a:gd name="T83" fmla="*/ 114 h 159"/>
                  <a:gd name="T84" fmla="*/ 93 w 170"/>
                  <a:gd name="T85" fmla="*/ 129 h 159"/>
                  <a:gd name="T86" fmla="*/ 106 w 170"/>
                  <a:gd name="T87" fmla="*/ 112 h 159"/>
                  <a:gd name="T88" fmla="*/ 123 w 170"/>
                  <a:gd name="T89" fmla="*/ 110 h 159"/>
                  <a:gd name="T90" fmla="*/ 131 w 170"/>
                  <a:gd name="T91" fmla="*/ 96 h 159"/>
                  <a:gd name="T92" fmla="*/ 124 w 170"/>
                  <a:gd name="T93" fmla="*/ 78 h 159"/>
                  <a:gd name="T94" fmla="*/ 131 w 170"/>
                  <a:gd name="T95" fmla="*/ 6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0" h="159">
                    <a:moveTo>
                      <a:pt x="133" y="49"/>
                    </a:moveTo>
                    <a:cubicBezTo>
                      <a:pt x="133" y="49"/>
                      <a:pt x="133" y="49"/>
                      <a:pt x="133" y="49"/>
                    </a:cubicBezTo>
                    <a:cubicBezTo>
                      <a:pt x="135" y="38"/>
                      <a:pt x="136" y="29"/>
                      <a:pt x="135" y="21"/>
                    </a:cubicBezTo>
                    <a:cubicBezTo>
                      <a:pt x="134" y="12"/>
                      <a:pt x="130" y="6"/>
                      <a:pt x="125" y="3"/>
                    </a:cubicBezTo>
                    <a:cubicBezTo>
                      <a:pt x="119" y="0"/>
                      <a:pt x="113" y="0"/>
                      <a:pt x="105" y="4"/>
                    </a:cubicBezTo>
                    <a:cubicBezTo>
                      <a:pt x="99" y="6"/>
                      <a:pt x="92" y="11"/>
                      <a:pt x="86" y="18"/>
                    </a:cubicBezTo>
                    <a:cubicBezTo>
                      <a:pt x="85" y="18"/>
                      <a:pt x="85" y="18"/>
                      <a:pt x="85" y="18"/>
                    </a:cubicBezTo>
                    <a:cubicBezTo>
                      <a:pt x="85" y="18"/>
                      <a:pt x="85" y="18"/>
                      <a:pt x="85" y="18"/>
                    </a:cubicBezTo>
                    <a:cubicBezTo>
                      <a:pt x="78" y="11"/>
                      <a:pt x="72" y="6"/>
                      <a:pt x="66" y="4"/>
                    </a:cubicBezTo>
                    <a:cubicBezTo>
                      <a:pt x="58" y="0"/>
                      <a:pt x="52" y="0"/>
                      <a:pt x="46" y="3"/>
                    </a:cubicBezTo>
                    <a:cubicBezTo>
                      <a:pt x="41" y="6"/>
                      <a:pt x="37" y="12"/>
                      <a:pt x="36" y="21"/>
                    </a:cubicBezTo>
                    <a:cubicBezTo>
                      <a:pt x="35" y="29"/>
                      <a:pt x="35" y="38"/>
                      <a:pt x="38" y="49"/>
                    </a:cubicBezTo>
                    <a:cubicBezTo>
                      <a:pt x="38" y="49"/>
                      <a:pt x="38" y="49"/>
                      <a:pt x="38" y="49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14" y="56"/>
                      <a:pt x="0" y="66"/>
                      <a:pt x="0" y="78"/>
                    </a:cubicBezTo>
                    <a:cubicBezTo>
                      <a:pt x="0" y="85"/>
                      <a:pt x="4" y="91"/>
                      <a:pt x="12" y="96"/>
                    </a:cubicBezTo>
                    <a:cubicBezTo>
                      <a:pt x="18" y="100"/>
                      <a:pt x="27" y="104"/>
                      <a:pt x="37" y="107"/>
                    </a:cubicBezTo>
                    <a:cubicBezTo>
                      <a:pt x="37" y="107"/>
                      <a:pt x="37" y="107"/>
                      <a:pt x="37" y="107"/>
                    </a:cubicBezTo>
                    <a:cubicBezTo>
                      <a:pt x="37" y="108"/>
                      <a:pt x="37" y="108"/>
                      <a:pt x="37" y="108"/>
                    </a:cubicBezTo>
                    <a:cubicBezTo>
                      <a:pt x="35" y="118"/>
                      <a:pt x="34" y="128"/>
                      <a:pt x="35" y="135"/>
                    </a:cubicBezTo>
                    <a:cubicBezTo>
                      <a:pt x="37" y="144"/>
                      <a:pt x="40" y="150"/>
                      <a:pt x="46" y="153"/>
                    </a:cubicBezTo>
                    <a:cubicBezTo>
                      <a:pt x="56" y="159"/>
                      <a:pt x="70" y="153"/>
                      <a:pt x="85" y="138"/>
                    </a:cubicBezTo>
                    <a:cubicBezTo>
                      <a:pt x="85" y="138"/>
                      <a:pt x="85" y="138"/>
                      <a:pt x="85" y="138"/>
                    </a:cubicBezTo>
                    <a:cubicBezTo>
                      <a:pt x="86" y="138"/>
                      <a:pt x="86" y="138"/>
                      <a:pt x="86" y="138"/>
                    </a:cubicBezTo>
                    <a:cubicBezTo>
                      <a:pt x="97" y="149"/>
                      <a:pt x="108" y="155"/>
                      <a:pt x="117" y="155"/>
                    </a:cubicBezTo>
                    <a:cubicBezTo>
                      <a:pt x="120" y="155"/>
                      <a:pt x="123" y="155"/>
                      <a:pt x="125" y="153"/>
                    </a:cubicBezTo>
                    <a:cubicBezTo>
                      <a:pt x="131" y="150"/>
                      <a:pt x="134" y="144"/>
                      <a:pt x="136" y="135"/>
                    </a:cubicBezTo>
                    <a:cubicBezTo>
                      <a:pt x="137" y="128"/>
                      <a:pt x="136" y="118"/>
                      <a:pt x="134" y="108"/>
                    </a:cubicBezTo>
                    <a:cubicBezTo>
                      <a:pt x="134" y="107"/>
                      <a:pt x="134" y="107"/>
                      <a:pt x="134" y="107"/>
                    </a:cubicBezTo>
                    <a:cubicBezTo>
                      <a:pt x="134" y="107"/>
                      <a:pt x="134" y="107"/>
                      <a:pt x="134" y="107"/>
                    </a:cubicBezTo>
                    <a:cubicBezTo>
                      <a:pt x="144" y="104"/>
                      <a:pt x="153" y="100"/>
                      <a:pt x="159" y="96"/>
                    </a:cubicBezTo>
                    <a:cubicBezTo>
                      <a:pt x="167" y="91"/>
                      <a:pt x="170" y="85"/>
                      <a:pt x="170" y="78"/>
                    </a:cubicBezTo>
                    <a:cubicBezTo>
                      <a:pt x="170" y="66"/>
                      <a:pt x="157" y="56"/>
                      <a:pt x="133" y="49"/>
                    </a:cubicBezTo>
                    <a:close/>
                    <a:moveTo>
                      <a:pt x="93" y="26"/>
                    </a:moveTo>
                    <a:cubicBezTo>
                      <a:pt x="102" y="17"/>
                      <a:pt x="111" y="12"/>
                      <a:pt x="116" y="12"/>
                    </a:cubicBezTo>
                    <a:cubicBezTo>
                      <a:pt x="118" y="12"/>
                      <a:pt x="118" y="12"/>
                      <a:pt x="119" y="13"/>
                    </a:cubicBezTo>
                    <a:cubicBezTo>
                      <a:pt x="122" y="14"/>
                      <a:pt x="124" y="18"/>
                      <a:pt x="124" y="24"/>
                    </a:cubicBezTo>
                    <a:cubicBezTo>
                      <a:pt x="125" y="30"/>
                      <a:pt x="124" y="38"/>
                      <a:pt x="122" y="46"/>
                    </a:cubicBezTo>
                    <a:cubicBezTo>
                      <a:pt x="122" y="47"/>
                      <a:pt x="122" y="47"/>
                      <a:pt x="122" y="47"/>
                    </a:cubicBezTo>
                    <a:cubicBezTo>
                      <a:pt x="122" y="47"/>
                      <a:pt x="122" y="47"/>
                      <a:pt x="122" y="47"/>
                    </a:cubicBezTo>
                    <a:cubicBezTo>
                      <a:pt x="117" y="46"/>
                      <a:pt x="112" y="45"/>
                      <a:pt x="106" y="44"/>
                    </a:cubicBezTo>
                    <a:cubicBezTo>
                      <a:pt x="106" y="44"/>
                      <a:pt x="106" y="44"/>
                      <a:pt x="106" y="44"/>
                    </a:cubicBezTo>
                    <a:cubicBezTo>
                      <a:pt x="106" y="44"/>
                      <a:pt x="106" y="44"/>
                      <a:pt x="106" y="44"/>
                    </a:cubicBezTo>
                    <a:cubicBezTo>
                      <a:pt x="102" y="38"/>
                      <a:pt x="98" y="32"/>
                      <a:pt x="93" y="27"/>
                    </a:cubicBezTo>
                    <a:cubicBezTo>
                      <a:pt x="93" y="27"/>
                      <a:pt x="93" y="27"/>
                      <a:pt x="93" y="27"/>
                    </a:cubicBezTo>
                    <a:lnTo>
                      <a:pt x="93" y="26"/>
                    </a:lnTo>
                    <a:close/>
                    <a:moveTo>
                      <a:pt x="116" y="94"/>
                    </a:moveTo>
                    <a:cubicBezTo>
                      <a:pt x="117" y="92"/>
                      <a:pt x="117" y="92"/>
                      <a:pt x="117" y="92"/>
                    </a:cubicBezTo>
                    <a:cubicBezTo>
                      <a:pt x="118" y="93"/>
                      <a:pt x="118" y="93"/>
                      <a:pt x="118" y="93"/>
                    </a:cubicBezTo>
                    <a:cubicBezTo>
                      <a:pt x="118" y="95"/>
                      <a:pt x="119" y="97"/>
                      <a:pt x="119" y="98"/>
                    </a:cubicBezTo>
                    <a:cubicBezTo>
                      <a:pt x="120" y="99"/>
                      <a:pt x="120" y="99"/>
                      <a:pt x="120" y="99"/>
                    </a:cubicBezTo>
                    <a:cubicBezTo>
                      <a:pt x="119" y="99"/>
                      <a:pt x="119" y="99"/>
                      <a:pt x="119" y="99"/>
                    </a:cubicBezTo>
                    <a:cubicBezTo>
                      <a:pt x="117" y="99"/>
                      <a:pt x="116" y="99"/>
                      <a:pt x="114" y="100"/>
                    </a:cubicBezTo>
                    <a:cubicBezTo>
                      <a:pt x="113" y="100"/>
                      <a:pt x="113" y="100"/>
                      <a:pt x="113" y="100"/>
                    </a:cubicBezTo>
                    <a:cubicBezTo>
                      <a:pt x="113" y="99"/>
                      <a:pt x="113" y="99"/>
                      <a:pt x="113" y="99"/>
                    </a:cubicBezTo>
                    <a:cubicBezTo>
                      <a:pt x="114" y="97"/>
                      <a:pt x="115" y="96"/>
                      <a:pt x="116" y="94"/>
                    </a:cubicBezTo>
                    <a:close/>
                    <a:moveTo>
                      <a:pt x="114" y="57"/>
                    </a:moveTo>
                    <a:cubicBezTo>
                      <a:pt x="114" y="57"/>
                      <a:pt x="114" y="57"/>
                      <a:pt x="114" y="57"/>
                    </a:cubicBezTo>
                    <a:cubicBezTo>
                      <a:pt x="116" y="57"/>
                      <a:pt x="117" y="57"/>
                      <a:pt x="119" y="58"/>
                    </a:cubicBezTo>
                    <a:cubicBezTo>
                      <a:pt x="119" y="58"/>
                      <a:pt x="119" y="58"/>
                      <a:pt x="119" y="58"/>
                    </a:cubicBezTo>
                    <a:cubicBezTo>
                      <a:pt x="119" y="58"/>
                      <a:pt x="119" y="58"/>
                      <a:pt x="119" y="58"/>
                    </a:cubicBezTo>
                    <a:cubicBezTo>
                      <a:pt x="119" y="59"/>
                      <a:pt x="118" y="61"/>
                      <a:pt x="118" y="63"/>
                    </a:cubicBezTo>
                    <a:cubicBezTo>
                      <a:pt x="117" y="63"/>
                      <a:pt x="117" y="63"/>
                      <a:pt x="117" y="63"/>
                    </a:cubicBezTo>
                    <a:cubicBezTo>
                      <a:pt x="117" y="63"/>
                      <a:pt x="117" y="63"/>
                      <a:pt x="117" y="63"/>
                    </a:cubicBezTo>
                    <a:cubicBezTo>
                      <a:pt x="117" y="62"/>
                      <a:pt x="117" y="62"/>
                      <a:pt x="116" y="62"/>
                    </a:cubicBezTo>
                    <a:cubicBezTo>
                      <a:pt x="116" y="61"/>
                      <a:pt x="115" y="59"/>
                      <a:pt x="114" y="57"/>
                    </a:cubicBezTo>
                    <a:close/>
                    <a:moveTo>
                      <a:pt x="112" y="78"/>
                    </a:moveTo>
                    <a:cubicBezTo>
                      <a:pt x="111" y="78"/>
                      <a:pt x="111" y="78"/>
                      <a:pt x="111" y="78"/>
                    </a:cubicBezTo>
                    <a:cubicBezTo>
                      <a:pt x="110" y="82"/>
                      <a:pt x="108" y="85"/>
                      <a:pt x="106" y="89"/>
                    </a:cubicBezTo>
                    <a:cubicBezTo>
                      <a:pt x="104" y="93"/>
                      <a:pt x="102" y="97"/>
                      <a:pt x="99" y="101"/>
                    </a:cubicBezTo>
                    <a:cubicBezTo>
                      <a:pt x="99" y="101"/>
                      <a:pt x="99" y="101"/>
                      <a:pt x="99" y="101"/>
                    </a:cubicBezTo>
                    <a:cubicBezTo>
                      <a:pt x="99" y="101"/>
                      <a:pt x="99" y="101"/>
                      <a:pt x="99" y="101"/>
                    </a:cubicBezTo>
                    <a:cubicBezTo>
                      <a:pt x="94" y="102"/>
                      <a:pt x="90" y="102"/>
                      <a:pt x="85" y="102"/>
                    </a:cubicBezTo>
                    <a:cubicBezTo>
                      <a:pt x="81" y="102"/>
                      <a:pt x="77" y="102"/>
                      <a:pt x="72" y="101"/>
                    </a:cubicBezTo>
                    <a:cubicBezTo>
                      <a:pt x="72" y="101"/>
                      <a:pt x="72" y="101"/>
                      <a:pt x="72" y="101"/>
                    </a:cubicBezTo>
                    <a:cubicBezTo>
                      <a:pt x="72" y="101"/>
                      <a:pt x="72" y="101"/>
                      <a:pt x="72" y="101"/>
                    </a:cubicBezTo>
                    <a:cubicBezTo>
                      <a:pt x="69" y="97"/>
                      <a:pt x="67" y="93"/>
                      <a:pt x="65" y="89"/>
                    </a:cubicBezTo>
                    <a:cubicBezTo>
                      <a:pt x="63" y="85"/>
                      <a:pt x="61" y="82"/>
                      <a:pt x="59" y="78"/>
                    </a:cubicBezTo>
                    <a:cubicBezTo>
                      <a:pt x="59" y="78"/>
                      <a:pt x="59" y="78"/>
                      <a:pt x="59" y="78"/>
                    </a:cubicBezTo>
                    <a:cubicBezTo>
                      <a:pt x="59" y="78"/>
                      <a:pt x="59" y="78"/>
                      <a:pt x="59" y="78"/>
                    </a:cubicBezTo>
                    <a:cubicBezTo>
                      <a:pt x="61" y="74"/>
                      <a:pt x="63" y="71"/>
                      <a:pt x="64" y="67"/>
                    </a:cubicBezTo>
                    <a:cubicBezTo>
                      <a:pt x="67" y="63"/>
                      <a:pt x="69" y="59"/>
                      <a:pt x="71" y="55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81" y="55"/>
                      <a:pt x="90" y="55"/>
                      <a:pt x="99" y="55"/>
                    </a:cubicBezTo>
                    <a:cubicBezTo>
                      <a:pt x="100" y="55"/>
                      <a:pt x="100" y="55"/>
                      <a:pt x="100" y="55"/>
                    </a:cubicBezTo>
                    <a:cubicBezTo>
                      <a:pt x="100" y="55"/>
                      <a:pt x="100" y="55"/>
                      <a:pt x="100" y="55"/>
                    </a:cubicBezTo>
                    <a:cubicBezTo>
                      <a:pt x="102" y="59"/>
                      <a:pt x="104" y="63"/>
                      <a:pt x="106" y="67"/>
                    </a:cubicBezTo>
                    <a:cubicBezTo>
                      <a:pt x="108" y="71"/>
                      <a:pt x="110" y="74"/>
                      <a:pt x="111" y="77"/>
                    </a:cubicBezTo>
                    <a:lnTo>
                      <a:pt x="112" y="78"/>
                    </a:lnTo>
                    <a:close/>
                    <a:moveTo>
                      <a:pt x="79" y="43"/>
                    </a:moveTo>
                    <a:cubicBezTo>
                      <a:pt x="81" y="40"/>
                      <a:pt x="83" y="38"/>
                      <a:pt x="85" y="35"/>
                    </a:cubicBezTo>
                    <a:cubicBezTo>
                      <a:pt x="85" y="35"/>
                      <a:pt x="85" y="35"/>
                      <a:pt x="85" y="35"/>
                    </a:cubicBezTo>
                    <a:cubicBezTo>
                      <a:pt x="86" y="35"/>
                      <a:pt x="86" y="35"/>
                      <a:pt x="86" y="35"/>
                    </a:cubicBezTo>
                    <a:cubicBezTo>
                      <a:pt x="88" y="38"/>
                      <a:pt x="90" y="40"/>
                      <a:pt x="91" y="43"/>
                    </a:cubicBezTo>
                    <a:cubicBezTo>
                      <a:pt x="92" y="44"/>
                      <a:pt x="92" y="44"/>
                      <a:pt x="92" y="44"/>
                    </a:cubicBezTo>
                    <a:cubicBezTo>
                      <a:pt x="91" y="44"/>
                      <a:pt x="91" y="44"/>
                      <a:pt x="91" y="44"/>
                    </a:cubicBezTo>
                    <a:cubicBezTo>
                      <a:pt x="87" y="43"/>
                      <a:pt x="83" y="43"/>
                      <a:pt x="80" y="44"/>
                    </a:cubicBezTo>
                    <a:cubicBezTo>
                      <a:pt x="79" y="44"/>
                      <a:pt x="79" y="44"/>
                      <a:pt x="79" y="44"/>
                    </a:cubicBezTo>
                    <a:lnTo>
                      <a:pt x="79" y="43"/>
                    </a:lnTo>
                    <a:close/>
                    <a:moveTo>
                      <a:pt x="47" y="24"/>
                    </a:moveTo>
                    <a:cubicBezTo>
                      <a:pt x="47" y="18"/>
                      <a:pt x="49" y="14"/>
                      <a:pt x="52" y="13"/>
                    </a:cubicBezTo>
                    <a:cubicBezTo>
                      <a:pt x="52" y="12"/>
                      <a:pt x="53" y="12"/>
                      <a:pt x="54" y="12"/>
                    </a:cubicBezTo>
                    <a:cubicBezTo>
                      <a:pt x="60" y="12"/>
                      <a:pt x="69" y="17"/>
                      <a:pt x="78" y="26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3" y="32"/>
                      <a:pt x="69" y="38"/>
                      <a:pt x="65" y="44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64" y="44"/>
                      <a:pt x="64" y="44"/>
                      <a:pt x="64" y="44"/>
                    </a:cubicBezTo>
                    <a:cubicBezTo>
                      <a:pt x="59" y="45"/>
                      <a:pt x="54" y="46"/>
                      <a:pt x="49" y="47"/>
                    </a:cubicBezTo>
                    <a:cubicBezTo>
                      <a:pt x="49" y="47"/>
                      <a:pt x="49" y="47"/>
                      <a:pt x="49" y="47"/>
                    </a:cubicBezTo>
                    <a:cubicBezTo>
                      <a:pt x="49" y="46"/>
                      <a:pt x="49" y="46"/>
                      <a:pt x="49" y="46"/>
                    </a:cubicBezTo>
                    <a:cubicBezTo>
                      <a:pt x="47" y="38"/>
                      <a:pt x="46" y="30"/>
                      <a:pt x="47" y="24"/>
                    </a:cubicBezTo>
                    <a:close/>
                    <a:moveTo>
                      <a:pt x="53" y="93"/>
                    </a:moveTo>
                    <a:cubicBezTo>
                      <a:pt x="54" y="92"/>
                      <a:pt x="54" y="92"/>
                      <a:pt x="54" y="92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4" y="93"/>
                      <a:pt x="55" y="94"/>
                      <a:pt x="55" y="94"/>
                    </a:cubicBezTo>
                    <a:cubicBezTo>
                      <a:pt x="56" y="96"/>
                      <a:pt x="57" y="98"/>
                      <a:pt x="57" y="99"/>
                    </a:cubicBezTo>
                    <a:cubicBezTo>
                      <a:pt x="58" y="100"/>
                      <a:pt x="58" y="100"/>
                      <a:pt x="58" y="100"/>
                    </a:cubicBezTo>
                    <a:cubicBezTo>
                      <a:pt x="57" y="100"/>
                      <a:pt x="57" y="100"/>
                      <a:pt x="57" y="100"/>
                    </a:cubicBezTo>
                    <a:cubicBezTo>
                      <a:pt x="55" y="99"/>
                      <a:pt x="53" y="99"/>
                      <a:pt x="52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98"/>
                      <a:pt x="51" y="98"/>
                      <a:pt x="51" y="98"/>
                    </a:cubicBezTo>
                    <a:cubicBezTo>
                      <a:pt x="52" y="96"/>
                      <a:pt x="53" y="95"/>
                      <a:pt x="53" y="93"/>
                    </a:cubicBezTo>
                    <a:close/>
                    <a:moveTo>
                      <a:pt x="52" y="58"/>
                    </a:moveTo>
                    <a:cubicBezTo>
                      <a:pt x="52" y="58"/>
                      <a:pt x="52" y="58"/>
                      <a:pt x="52" y="58"/>
                    </a:cubicBezTo>
                    <a:cubicBezTo>
                      <a:pt x="54" y="57"/>
                      <a:pt x="55" y="57"/>
                      <a:pt x="56" y="57"/>
                    </a:cubicBezTo>
                    <a:cubicBezTo>
                      <a:pt x="57" y="57"/>
                      <a:pt x="57" y="57"/>
                      <a:pt x="57" y="57"/>
                    </a:cubicBezTo>
                    <a:cubicBezTo>
                      <a:pt x="57" y="57"/>
                      <a:pt x="57" y="57"/>
                      <a:pt x="57" y="57"/>
                    </a:cubicBezTo>
                    <a:cubicBezTo>
                      <a:pt x="56" y="59"/>
                      <a:pt x="55" y="61"/>
                      <a:pt x="54" y="62"/>
                    </a:cubicBezTo>
                    <a:cubicBezTo>
                      <a:pt x="54" y="63"/>
                      <a:pt x="54" y="63"/>
                      <a:pt x="54" y="63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3" y="61"/>
                      <a:pt x="52" y="60"/>
                      <a:pt x="52" y="58"/>
                    </a:cubicBezTo>
                    <a:close/>
                    <a:moveTo>
                      <a:pt x="40" y="96"/>
                    </a:moveTo>
                    <a:cubicBezTo>
                      <a:pt x="40" y="96"/>
                      <a:pt x="40" y="96"/>
                      <a:pt x="40" y="96"/>
                    </a:cubicBezTo>
                    <a:cubicBezTo>
                      <a:pt x="40" y="96"/>
                      <a:pt x="40" y="96"/>
                      <a:pt x="40" y="96"/>
                    </a:cubicBezTo>
                    <a:cubicBezTo>
                      <a:pt x="31" y="94"/>
                      <a:pt x="24" y="91"/>
                      <a:pt x="19" y="88"/>
                    </a:cubicBezTo>
                    <a:cubicBezTo>
                      <a:pt x="14" y="84"/>
                      <a:pt x="12" y="81"/>
                      <a:pt x="12" y="78"/>
                    </a:cubicBezTo>
                    <a:cubicBezTo>
                      <a:pt x="12" y="75"/>
                      <a:pt x="15" y="72"/>
                      <a:pt x="19" y="69"/>
                    </a:cubicBezTo>
                    <a:cubicBezTo>
                      <a:pt x="25" y="65"/>
                      <a:pt x="32" y="62"/>
                      <a:pt x="40" y="60"/>
                    </a:cubicBezTo>
                    <a:cubicBezTo>
                      <a:pt x="41" y="60"/>
                      <a:pt x="41" y="60"/>
                      <a:pt x="41" y="60"/>
                    </a:cubicBezTo>
                    <a:cubicBezTo>
                      <a:pt x="41" y="60"/>
                      <a:pt x="41" y="60"/>
                      <a:pt x="41" y="60"/>
                    </a:cubicBezTo>
                    <a:cubicBezTo>
                      <a:pt x="42" y="66"/>
                      <a:pt x="45" y="72"/>
                      <a:pt x="47" y="77"/>
                    </a:cubicBezTo>
                    <a:cubicBezTo>
                      <a:pt x="47" y="78"/>
                      <a:pt x="47" y="78"/>
                      <a:pt x="47" y="78"/>
                    </a:cubicBezTo>
                    <a:cubicBezTo>
                      <a:pt x="47" y="78"/>
                      <a:pt x="47" y="78"/>
                      <a:pt x="47" y="78"/>
                    </a:cubicBezTo>
                    <a:cubicBezTo>
                      <a:pt x="44" y="84"/>
                      <a:pt x="42" y="90"/>
                      <a:pt x="40" y="96"/>
                    </a:cubicBezTo>
                    <a:close/>
                    <a:moveTo>
                      <a:pt x="78" y="129"/>
                    </a:moveTo>
                    <a:cubicBezTo>
                      <a:pt x="68" y="139"/>
                      <a:pt x="60" y="144"/>
                      <a:pt x="54" y="144"/>
                    </a:cubicBezTo>
                    <a:cubicBezTo>
                      <a:pt x="53" y="144"/>
                      <a:pt x="52" y="144"/>
                      <a:pt x="51" y="143"/>
                    </a:cubicBezTo>
                    <a:cubicBezTo>
                      <a:pt x="49" y="142"/>
                      <a:pt x="47" y="138"/>
                      <a:pt x="46" y="132"/>
                    </a:cubicBezTo>
                    <a:cubicBezTo>
                      <a:pt x="46" y="126"/>
                      <a:pt x="46" y="119"/>
                      <a:pt x="48" y="110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49" y="110"/>
                      <a:pt x="49" y="110"/>
                      <a:pt x="49" y="110"/>
                    </a:cubicBezTo>
                    <a:cubicBezTo>
                      <a:pt x="54" y="111"/>
                      <a:pt x="59" y="112"/>
                      <a:pt x="65" y="112"/>
                    </a:cubicBezTo>
                    <a:cubicBezTo>
                      <a:pt x="65" y="112"/>
                      <a:pt x="65" y="112"/>
                      <a:pt x="65" y="112"/>
                    </a:cubicBezTo>
                    <a:cubicBezTo>
                      <a:pt x="65" y="112"/>
                      <a:pt x="65" y="112"/>
                      <a:pt x="65" y="112"/>
                    </a:cubicBezTo>
                    <a:cubicBezTo>
                      <a:pt x="69" y="118"/>
                      <a:pt x="73" y="124"/>
                      <a:pt x="78" y="129"/>
                    </a:cubicBezTo>
                    <a:cubicBezTo>
                      <a:pt x="78" y="129"/>
                      <a:pt x="78" y="129"/>
                      <a:pt x="78" y="129"/>
                    </a:cubicBezTo>
                    <a:close/>
                    <a:moveTo>
                      <a:pt x="91" y="114"/>
                    </a:moveTo>
                    <a:cubicBezTo>
                      <a:pt x="89" y="116"/>
                      <a:pt x="87" y="118"/>
                      <a:pt x="86" y="120"/>
                    </a:cubicBezTo>
                    <a:cubicBezTo>
                      <a:pt x="85" y="121"/>
                      <a:pt x="85" y="121"/>
                      <a:pt x="85" y="121"/>
                    </a:cubicBezTo>
                    <a:cubicBezTo>
                      <a:pt x="85" y="120"/>
                      <a:pt x="85" y="120"/>
                      <a:pt x="85" y="120"/>
                    </a:cubicBezTo>
                    <a:cubicBezTo>
                      <a:pt x="83" y="118"/>
                      <a:pt x="82" y="116"/>
                      <a:pt x="80" y="114"/>
                    </a:cubicBezTo>
                    <a:cubicBezTo>
                      <a:pt x="80" y="113"/>
                      <a:pt x="80" y="113"/>
                      <a:pt x="80" y="113"/>
                    </a:cubicBezTo>
                    <a:cubicBezTo>
                      <a:pt x="80" y="113"/>
                      <a:pt x="80" y="113"/>
                      <a:pt x="80" y="113"/>
                    </a:cubicBezTo>
                    <a:cubicBezTo>
                      <a:pt x="84" y="113"/>
                      <a:pt x="87" y="113"/>
                      <a:pt x="91" y="113"/>
                    </a:cubicBezTo>
                    <a:cubicBezTo>
                      <a:pt x="91" y="113"/>
                      <a:pt x="91" y="113"/>
                      <a:pt x="91" y="113"/>
                    </a:cubicBezTo>
                    <a:lnTo>
                      <a:pt x="91" y="114"/>
                    </a:lnTo>
                    <a:close/>
                    <a:moveTo>
                      <a:pt x="125" y="132"/>
                    </a:moveTo>
                    <a:cubicBezTo>
                      <a:pt x="124" y="138"/>
                      <a:pt x="122" y="142"/>
                      <a:pt x="120" y="143"/>
                    </a:cubicBezTo>
                    <a:cubicBezTo>
                      <a:pt x="119" y="144"/>
                      <a:pt x="118" y="144"/>
                      <a:pt x="117" y="144"/>
                    </a:cubicBezTo>
                    <a:cubicBezTo>
                      <a:pt x="111" y="144"/>
                      <a:pt x="103" y="139"/>
                      <a:pt x="93" y="129"/>
                    </a:cubicBezTo>
                    <a:cubicBezTo>
                      <a:pt x="93" y="129"/>
                      <a:pt x="93" y="129"/>
                      <a:pt x="93" y="129"/>
                    </a:cubicBezTo>
                    <a:cubicBezTo>
                      <a:pt x="93" y="129"/>
                      <a:pt x="93" y="129"/>
                      <a:pt x="93" y="129"/>
                    </a:cubicBezTo>
                    <a:cubicBezTo>
                      <a:pt x="97" y="124"/>
                      <a:pt x="102" y="118"/>
                      <a:pt x="106" y="112"/>
                    </a:cubicBezTo>
                    <a:cubicBezTo>
                      <a:pt x="106" y="112"/>
                      <a:pt x="106" y="112"/>
                      <a:pt x="106" y="112"/>
                    </a:cubicBezTo>
                    <a:cubicBezTo>
                      <a:pt x="106" y="112"/>
                      <a:pt x="106" y="112"/>
                      <a:pt x="106" y="112"/>
                    </a:cubicBezTo>
                    <a:cubicBezTo>
                      <a:pt x="111" y="112"/>
                      <a:pt x="117" y="111"/>
                      <a:pt x="122" y="110"/>
                    </a:cubicBezTo>
                    <a:cubicBezTo>
                      <a:pt x="122" y="110"/>
                      <a:pt x="122" y="110"/>
                      <a:pt x="122" y="110"/>
                    </a:cubicBezTo>
                    <a:cubicBezTo>
                      <a:pt x="123" y="110"/>
                      <a:pt x="123" y="110"/>
                      <a:pt x="123" y="110"/>
                    </a:cubicBezTo>
                    <a:cubicBezTo>
                      <a:pt x="124" y="119"/>
                      <a:pt x="125" y="126"/>
                      <a:pt x="125" y="132"/>
                    </a:cubicBezTo>
                    <a:close/>
                    <a:moveTo>
                      <a:pt x="159" y="78"/>
                    </a:moveTo>
                    <a:cubicBezTo>
                      <a:pt x="159" y="81"/>
                      <a:pt x="156" y="84"/>
                      <a:pt x="152" y="88"/>
                    </a:cubicBezTo>
                    <a:cubicBezTo>
                      <a:pt x="147" y="91"/>
                      <a:pt x="139" y="94"/>
                      <a:pt x="131" y="96"/>
                    </a:cubicBezTo>
                    <a:cubicBezTo>
                      <a:pt x="131" y="96"/>
                      <a:pt x="131" y="96"/>
                      <a:pt x="131" y="96"/>
                    </a:cubicBezTo>
                    <a:cubicBezTo>
                      <a:pt x="131" y="96"/>
                      <a:pt x="131" y="96"/>
                      <a:pt x="131" y="96"/>
                    </a:cubicBezTo>
                    <a:cubicBezTo>
                      <a:pt x="129" y="90"/>
                      <a:pt x="127" y="84"/>
                      <a:pt x="124" y="78"/>
                    </a:cubicBezTo>
                    <a:cubicBezTo>
                      <a:pt x="124" y="78"/>
                      <a:pt x="124" y="78"/>
                      <a:pt x="124" y="78"/>
                    </a:cubicBezTo>
                    <a:cubicBezTo>
                      <a:pt x="124" y="77"/>
                      <a:pt x="124" y="77"/>
                      <a:pt x="124" y="77"/>
                    </a:cubicBezTo>
                    <a:cubicBezTo>
                      <a:pt x="126" y="72"/>
                      <a:pt x="128" y="66"/>
                      <a:pt x="130" y="60"/>
                    </a:cubicBezTo>
                    <a:cubicBezTo>
                      <a:pt x="130" y="60"/>
                      <a:pt x="130" y="60"/>
                      <a:pt x="130" y="60"/>
                    </a:cubicBezTo>
                    <a:cubicBezTo>
                      <a:pt x="131" y="60"/>
                      <a:pt x="131" y="60"/>
                      <a:pt x="131" y="60"/>
                    </a:cubicBezTo>
                    <a:cubicBezTo>
                      <a:pt x="139" y="63"/>
                      <a:pt x="146" y="65"/>
                      <a:pt x="151" y="69"/>
                    </a:cubicBezTo>
                    <a:cubicBezTo>
                      <a:pt x="156" y="72"/>
                      <a:pt x="159" y="75"/>
                      <a:pt x="159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800">
                  <a:solidFill>
                    <a:schemeClr val="accent5"/>
                  </a:solidFill>
                </a:endParaRPr>
              </a:p>
            </p:txBody>
          </p:sp>
        </p:grpSp>
        <p:grpSp>
          <p:nvGrpSpPr>
            <p:cNvPr id="27" name="Group 23"/>
            <p:cNvGrpSpPr>
              <a:grpSpLocks noChangeAspect="1"/>
            </p:cNvGrpSpPr>
            <p:nvPr userDrawn="1"/>
          </p:nvGrpSpPr>
          <p:grpSpPr bwMode="auto">
            <a:xfrm>
              <a:off x="7000721" y="2341560"/>
              <a:ext cx="368300" cy="492125"/>
              <a:chOff x="4066" y="1475"/>
              <a:chExt cx="232" cy="310"/>
            </a:xfrm>
            <a:solidFill>
              <a:schemeClr val="tx1"/>
            </a:solidFill>
          </p:grpSpPr>
          <p:sp>
            <p:nvSpPr>
              <p:cNvPr id="97" name="Freeform 24"/>
              <p:cNvSpPr>
                <a:spLocks noEditPoints="1"/>
              </p:cNvSpPr>
              <p:nvPr userDrawn="1"/>
            </p:nvSpPr>
            <p:spPr bwMode="auto">
              <a:xfrm>
                <a:off x="4066" y="1475"/>
                <a:ext cx="232" cy="310"/>
              </a:xfrm>
              <a:custGeom>
                <a:avLst/>
                <a:gdLst>
                  <a:gd name="T0" fmla="*/ 210 w 216"/>
                  <a:gd name="T1" fmla="*/ 48 h 288"/>
                  <a:gd name="T2" fmla="*/ 204 w 216"/>
                  <a:gd name="T3" fmla="*/ 48 h 288"/>
                  <a:gd name="T4" fmla="*/ 204 w 216"/>
                  <a:gd name="T5" fmla="*/ 6 h 288"/>
                  <a:gd name="T6" fmla="*/ 198 w 216"/>
                  <a:gd name="T7" fmla="*/ 0 h 288"/>
                  <a:gd name="T8" fmla="*/ 30 w 216"/>
                  <a:gd name="T9" fmla="*/ 0 h 288"/>
                  <a:gd name="T10" fmla="*/ 0 w 216"/>
                  <a:gd name="T11" fmla="*/ 30 h 288"/>
                  <a:gd name="T12" fmla="*/ 0 w 216"/>
                  <a:gd name="T13" fmla="*/ 258 h 288"/>
                  <a:gd name="T14" fmla="*/ 30 w 216"/>
                  <a:gd name="T15" fmla="*/ 288 h 288"/>
                  <a:gd name="T16" fmla="*/ 210 w 216"/>
                  <a:gd name="T17" fmla="*/ 288 h 288"/>
                  <a:gd name="T18" fmla="*/ 216 w 216"/>
                  <a:gd name="T19" fmla="*/ 282 h 288"/>
                  <a:gd name="T20" fmla="*/ 216 w 216"/>
                  <a:gd name="T21" fmla="*/ 54 h 288"/>
                  <a:gd name="T22" fmla="*/ 210 w 216"/>
                  <a:gd name="T23" fmla="*/ 48 h 288"/>
                  <a:gd name="T24" fmla="*/ 30 w 216"/>
                  <a:gd name="T25" fmla="*/ 12 h 288"/>
                  <a:gd name="T26" fmla="*/ 192 w 216"/>
                  <a:gd name="T27" fmla="*/ 12 h 288"/>
                  <a:gd name="T28" fmla="*/ 192 w 216"/>
                  <a:gd name="T29" fmla="*/ 48 h 288"/>
                  <a:gd name="T30" fmla="*/ 180 w 216"/>
                  <a:gd name="T31" fmla="*/ 48 h 288"/>
                  <a:gd name="T32" fmla="*/ 180 w 216"/>
                  <a:gd name="T33" fmla="*/ 30 h 288"/>
                  <a:gd name="T34" fmla="*/ 174 w 216"/>
                  <a:gd name="T35" fmla="*/ 24 h 288"/>
                  <a:gd name="T36" fmla="*/ 30 w 216"/>
                  <a:gd name="T37" fmla="*/ 24 h 288"/>
                  <a:gd name="T38" fmla="*/ 24 w 216"/>
                  <a:gd name="T39" fmla="*/ 30 h 288"/>
                  <a:gd name="T40" fmla="*/ 30 w 216"/>
                  <a:gd name="T41" fmla="*/ 36 h 288"/>
                  <a:gd name="T42" fmla="*/ 168 w 216"/>
                  <a:gd name="T43" fmla="*/ 36 h 288"/>
                  <a:gd name="T44" fmla="*/ 168 w 216"/>
                  <a:gd name="T45" fmla="*/ 48 h 288"/>
                  <a:gd name="T46" fmla="*/ 30 w 216"/>
                  <a:gd name="T47" fmla="*/ 48 h 288"/>
                  <a:gd name="T48" fmla="*/ 12 w 216"/>
                  <a:gd name="T49" fmla="*/ 30 h 288"/>
                  <a:gd name="T50" fmla="*/ 30 w 216"/>
                  <a:gd name="T51" fmla="*/ 12 h 288"/>
                  <a:gd name="T52" fmla="*/ 204 w 216"/>
                  <a:gd name="T53" fmla="*/ 276 h 288"/>
                  <a:gd name="T54" fmla="*/ 30 w 216"/>
                  <a:gd name="T55" fmla="*/ 276 h 288"/>
                  <a:gd name="T56" fmla="*/ 12 w 216"/>
                  <a:gd name="T57" fmla="*/ 258 h 288"/>
                  <a:gd name="T58" fmla="*/ 12 w 216"/>
                  <a:gd name="T59" fmla="*/ 54 h 288"/>
                  <a:gd name="T60" fmla="*/ 30 w 216"/>
                  <a:gd name="T61" fmla="*/ 60 h 288"/>
                  <a:gd name="T62" fmla="*/ 204 w 216"/>
                  <a:gd name="T63" fmla="*/ 60 h 288"/>
                  <a:gd name="T64" fmla="*/ 204 w 216"/>
                  <a:gd name="T65" fmla="*/ 276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6" h="288">
                    <a:moveTo>
                      <a:pt x="210" y="48"/>
                    </a:moveTo>
                    <a:cubicBezTo>
                      <a:pt x="204" y="48"/>
                      <a:pt x="204" y="48"/>
                      <a:pt x="204" y="48"/>
                    </a:cubicBezTo>
                    <a:cubicBezTo>
                      <a:pt x="204" y="6"/>
                      <a:pt x="204" y="6"/>
                      <a:pt x="204" y="6"/>
                    </a:cubicBezTo>
                    <a:cubicBezTo>
                      <a:pt x="204" y="3"/>
                      <a:pt x="201" y="0"/>
                      <a:pt x="19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0"/>
                      <a:pt x="0" y="13"/>
                      <a:pt x="0" y="30"/>
                    </a:cubicBezTo>
                    <a:cubicBezTo>
                      <a:pt x="0" y="258"/>
                      <a:pt x="0" y="258"/>
                      <a:pt x="0" y="258"/>
                    </a:cubicBezTo>
                    <a:cubicBezTo>
                      <a:pt x="0" y="275"/>
                      <a:pt x="13" y="288"/>
                      <a:pt x="30" y="288"/>
                    </a:cubicBezTo>
                    <a:cubicBezTo>
                      <a:pt x="210" y="288"/>
                      <a:pt x="210" y="288"/>
                      <a:pt x="210" y="288"/>
                    </a:cubicBezTo>
                    <a:cubicBezTo>
                      <a:pt x="213" y="288"/>
                      <a:pt x="216" y="285"/>
                      <a:pt x="216" y="282"/>
                    </a:cubicBezTo>
                    <a:cubicBezTo>
                      <a:pt x="216" y="54"/>
                      <a:pt x="216" y="54"/>
                      <a:pt x="216" y="54"/>
                    </a:cubicBezTo>
                    <a:cubicBezTo>
                      <a:pt x="216" y="51"/>
                      <a:pt x="213" y="48"/>
                      <a:pt x="210" y="48"/>
                    </a:cubicBezTo>
                    <a:close/>
                    <a:moveTo>
                      <a:pt x="30" y="12"/>
                    </a:moveTo>
                    <a:cubicBezTo>
                      <a:pt x="192" y="12"/>
                      <a:pt x="192" y="12"/>
                      <a:pt x="192" y="12"/>
                    </a:cubicBezTo>
                    <a:cubicBezTo>
                      <a:pt x="192" y="48"/>
                      <a:pt x="192" y="48"/>
                      <a:pt x="192" y="48"/>
                    </a:cubicBezTo>
                    <a:cubicBezTo>
                      <a:pt x="180" y="48"/>
                      <a:pt x="180" y="48"/>
                      <a:pt x="180" y="48"/>
                    </a:cubicBezTo>
                    <a:cubicBezTo>
                      <a:pt x="180" y="30"/>
                      <a:pt x="180" y="30"/>
                      <a:pt x="180" y="30"/>
                    </a:cubicBezTo>
                    <a:cubicBezTo>
                      <a:pt x="180" y="27"/>
                      <a:pt x="177" y="24"/>
                      <a:pt x="174" y="24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26" y="24"/>
                      <a:pt x="24" y="27"/>
                      <a:pt x="24" y="30"/>
                    </a:cubicBezTo>
                    <a:cubicBezTo>
                      <a:pt x="24" y="33"/>
                      <a:pt x="26" y="36"/>
                      <a:pt x="30" y="36"/>
                    </a:cubicBezTo>
                    <a:cubicBezTo>
                      <a:pt x="168" y="36"/>
                      <a:pt x="168" y="36"/>
                      <a:pt x="168" y="36"/>
                    </a:cubicBezTo>
                    <a:cubicBezTo>
                      <a:pt x="168" y="48"/>
                      <a:pt x="168" y="48"/>
                      <a:pt x="168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20" y="48"/>
                      <a:pt x="12" y="40"/>
                      <a:pt x="12" y="30"/>
                    </a:cubicBezTo>
                    <a:cubicBezTo>
                      <a:pt x="12" y="20"/>
                      <a:pt x="20" y="12"/>
                      <a:pt x="30" y="12"/>
                    </a:cubicBezTo>
                    <a:close/>
                    <a:moveTo>
                      <a:pt x="204" y="276"/>
                    </a:moveTo>
                    <a:cubicBezTo>
                      <a:pt x="30" y="276"/>
                      <a:pt x="30" y="276"/>
                      <a:pt x="30" y="276"/>
                    </a:cubicBezTo>
                    <a:cubicBezTo>
                      <a:pt x="20" y="276"/>
                      <a:pt x="12" y="268"/>
                      <a:pt x="12" y="258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7" y="58"/>
                      <a:pt x="23" y="60"/>
                      <a:pt x="30" y="60"/>
                    </a:cubicBezTo>
                    <a:cubicBezTo>
                      <a:pt x="204" y="60"/>
                      <a:pt x="204" y="60"/>
                      <a:pt x="204" y="60"/>
                    </a:cubicBezTo>
                    <a:lnTo>
                      <a:pt x="204" y="2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80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98" name="Freeform 25"/>
              <p:cNvSpPr>
                <a:spLocks noEditPoints="1"/>
              </p:cNvSpPr>
              <p:nvPr userDrawn="1"/>
            </p:nvSpPr>
            <p:spPr bwMode="auto">
              <a:xfrm>
                <a:off x="4096" y="1592"/>
                <a:ext cx="171" cy="130"/>
              </a:xfrm>
              <a:custGeom>
                <a:avLst/>
                <a:gdLst>
                  <a:gd name="T0" fmla="*/ 131 w 159"/>
                  <a:gd name="T1" fmla="*/ 19 h 121"/>
                  <a:gd name="T2" fmla="*/ 127 w 159"/>
                  <a:gd name="T3" fmla="*/ 9 h 121"/>
                  <a:gd name="T4" fmla="*/ 126 w 159"/>
                  <a:gd name="T5" fmla="*/ 9 h 121"/>
                  <a:gd name="T6" fmla="*/ 112 w 159"/>
                  <a:gd name="T7" fmla="*/ 0 h 121"/>
                  <a:gd name="T8" fmla="*/ 80 w 159"/>
                  <a:gd name="T9" fmla="*/ 0 h 121"/>
                  <a:gd name="T10" fmla="*/ 65 w 159"/>
                  <a:gd name="T11" fmla="*/ 8 h 121"/>
                  <a:gd name="T12" fmla="*/ 57 w 159"/>
                  <a:gd name="T13" fmla="*/ 19 h 121"/>
                  <a:gd name="T14" fmla="*/ 44 w 159"/>
                  <a:gd name="T15" fmla="*/ 19 h 121"/>
                  <a:gd name="T16" fmla="*/ 44 w 159"/>
                  <a:gd name="T17" fmla="*/ 15 h 121"/>
                  <a:gd name="T18" fmla="*/ 31 w 159"/>
                  <a:gd name="T19" fmla="*/ 2 h 121"/>
                  <a:gd name="T20" fmla="*/ 25 w 159"/>
                  <a:gd name="T21" fmla="*/ 2 h 121"/>
                  <a:gd name="T22" fmla="*/ 13 w 159"/>
                  <a:gd name="T23" fmla="*/ 14 h 121"/>
                  <a:gd name="T24" fmla="*/ 13 w 159"/>
                  <a:gd name="T25" fmla="*/ 20 h 121"/>
                  <a:gd name="T26" fmla="*/ 0 w 159"/>
                  <a:gd name="T27" fmla="*/ 36 h 121"/>
                  <a:gd name="T28" fmla="*/ 0 w 159"/>
                  <a:gd name="T29" fmla="*/ 103 h 121"/>
                  <a:gd name="T30" fmla="*/ 19 w 159"/>
                  <a:gd name="T31" fmla="*/ 121 h 121"/>
                  <a:gd name="T32" fmla="*/ 140 w 159"/>
                  <a:gd name="T33" fmla="*/ 121 h 121"/>
                  <a:gd name="T34" fmla="*/ 159 w 159"/>
                  <a:gd name="T35" fmla="*/ 103 h 121"/>
                  <a:gd name="T36" fmla="*/ 159 w 159"/>
                  <a:gd name="T37" fmla="*/ 36 h 121"/>
                  <a:gd name="T38" fmla="*/ 140 w 159"/>
                  <a:gd name="T39" fmla="*/ 19 h 121"/>
                  <a:gd name="T40" fmla="*/ 131 w 159"/>
                  <a:gd name="T41" fmla="*/ 19 h 121"/>
                  <a:gd name="T42" fmla="*/ 25 w 159"/>
                  <a:gd name="T43" fmla="*/ 15 h 121"/>
                  <a:gd name="T44" fmla="*/ 25 w 159"/>
                  <a:gd name="T45" fmla="*/ 14 h 121"/>
                  <a:gd name="T46" fmla="*/ 31 w 159"/>
                  <a:gd name="T47" fmla="*/ 14 h 121"/>
                  <a:gd name="T48" fmla="*/ 32 w 159"/>
                  <a:gd name="T49" fmla="*/ 15 h 121"/>
                  <a:gd name="T50" fmla="*/ 32 w 159"/>
                  <a:gd name="T51" fmla="*/ 19 h 121"/>
                  <a:gd name="T52" fmla="*/ 25 w 159"/>
                  <a:gd name="T53" fmla="*/ 19 h 121"/>
                  <a:gd name="T54" fmla="*/ 25 w 159"/>
                  <a:gd name="T55" fmla="*/ 15 h 121"/>
                  <a:gd name="T56" fmla="*/ 147 w 159"/>
                  <a:gd name="T57" fmla="*/ 36 h 121"/>
                  <a:gd name="T58" fmla="*/ 147 w 159"/>
                  <a:gd name="T59" fmla="*/ 103 h 121"/>
                  <a:gd name="T60" fmla="*/ 140 w 159"/>
                  <a:gd name="T61" fmla="*/ 109 h 121"/>
                  <a:gd name="T62" fmla="*/ 19 w 159"/>
                  <a:gd name="T63" fmla="*/ 109 h 121"/>
                  <a:gd name="T64" fmla="*/ 12 w 159"/>
                  <a:gd name="T65" fmla="*/ 103 h 121"/>
                  <a:gd name="T66" fmla="*/ 12 w 159"/>
                  <a:gd name="T67" fmla="*/ 36 h 121"/>
                  <a:gd name="T68" fmla="*/ 19 w 159"/>
                  <a:gd name="T69" fmla="*/ 31 h 121"/>
                  <a:gd name="T70" fmla="*/ 60 w 159"/>
                  <a:gd name="T71" fmla="*/ 31 h 121"/>
                  <a:gd name="T72" fmla="*/ 65 w 159"/>
                  <a:gd name="T73" fmla="*/ 28 h 121"/>
                  <a:gd name="T74" fmla="*/ 75 w 159"/>
                  <a:gd name="T75" fmla="*/ 15 h 121"/>
                  <a:gd name="T76" fmla="*/ 80 w 159"/>
                  <a:gd name="T77" fmla="*/ 12 h 121"/>
                  <a:gd name="T78" fmla="*/ 112 w 159"/>
                  <a:gd name="T79" fmla="*/ 12 h 121"/>
                  <a:gd name="T80" fmla="*/ 116 w 159"/>
                  <a:gd name="T81" fmla="*/ 15 h 121"/>
                  <a:gd name="T82" fmla="*/ 122 w 159"/>
                  <a:gd name="T83" fmla="*/ 28 h 121"/>
                  <a:gd name="T84" fmla="*/ 128 w 159"/>
                  <a:gd name="T85" fmla="*/ 31 h 121"/>
                  <a:gd name="T86" fmla="*/ 140 w 159"/>
                  <a:gd name="T87" fmla="*/ 31 h 121"/>
                  <a:gd name="T88" fmla="*/ 147 w 159"/>
                  <a:gd name="T89" fmla="*/ 3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59" h="121">
                    <a:moveTo>
                      <a:pt x="131" y="19"/>
                    </a:moveTo>
                    <a:cubicBezTo>
                      <a:pt x="127" y="9"/>
                      <a:pt x="127" y="9"/>
                      <a:pt x="127" y="9"/>
                    </a:cubicBezTo>
                    <a:cubicBezTo>
                      <a:pt x="127" y="9"/>
                      <a:pt x="126" y="9"/>
                      <a:pt x="126" y="9"/>
                    </a:cubicBezTo>
                    <a:cubicBezTo>
                      <a:pt x="122" y="3"/>
                      <a:pt x="117" y="0"/>
                      <a:pt x="112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4" y="0"/>
                      <a:pt x="69" y="3"/>
                      <a:pt x="65" y="8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4" y="15"/>
                      <a:pt x="44" y="15"/>
                      <a:pt x="44" y="15"/>
                    </a:cubicBezTo>
                    <a:cubicBezTo>
                      <a:pt x="44" y="8"/>
                      <a:pt x="38" y="2"/>
                      <a:pt x="31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18" y="2"/>
                      <a:pt x="13" y="8"/>
                      <a:pt x="13" y="14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5" y="21"/>
                      <a:pt x="0" y="27"/>
                      <a:pt x="0" y="36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4"/>
                      <a:pt x="7" y="121"/>
                      <a:pt x="19" y="121"/>
                    </a:cubicBezTo>
                    <a:cubicBezTo>
                      <a:pt x="140" y="121"/>
                      <a:pt x="140" y="121"/>
                      <a:pt x="140" y="121"/>
                    </a:cubicBezTo>
                    <a:cubicBezTo>
                      <a:pt x="152" y="121"/>
                      <a:pt x="159" y="114"/>
                      <a:pt x="159" y="103"/>
                    </a:cubicBezTo>
                    <a:cubicBezTo>
                      <a:pt x="159" y="36"/>
                      <a:pt x="159" y="36"/>
                      <a:pt x="159" y="36"/>
                    </a:cubicBezTo>
                    <a:cubicBezTo>
                      <a:pt x="159" y="30"/>
                      <a:pt x="157" y="19"/>
                      <a:pt x="140" y="19"/>
                    </a:cubicBezTo>
                    <a:lnTo>
                      <a:pt x="131" y="19"/>
                    </a:lnTo>
                    <a:close/>
                    <a:moveTo>
                      <a:pt x="25" y="15"/>
                    </a:moveTo>
                    <a:cubicBezTo>
                      <a:pt x="25" y="14"/>
                      <a:pt x="25" y="14"/>
                      <a:pt x="25" y="14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2" y="15"/>
                      <a:pt x="32" y="15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25" y="19"/>
                      <a:pt x="25" y="19"/>
                      <a:pt x="25" y="19"/>
                    </a:cubicBezTo>
                    <a:lnTo>
                      <a:pt x="25" y="15"/>
                    </a:lnTo>
                    <a:close/>
                    <a:moveTo>
                      <a:pt x="147" y="36"/>
                    </a:moveTo>
                    <a:cubicBezTo>
                      <a:pt x="147" y="103"/>
                      <a:pt x="147" y="103"/>
                      <a:pt x="147" y="103"/>
                    </a:cubicBezTo>
                    <a:cubicBezTo>
                      <a:pt x="147" y="106"/>
                      <a:pt x="146" y="109"/>
                      <a:pt x="140" y="109"/>
                    </a:cubicBezTo>
                    <a:cubicBezTo>
                      <a:pt x="19" y="109"/>
                      <a:pt x="19" y="109"/>
                      <a:pt x="19" y="109"/>
                    </a:cubicBezTo>
                    <a:cubicBezTo>
                      <a:pt x="13" y="109"/>
                      <a:pt x="12" y="106"/>
                      <a:pt x="12" y="103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33"/>
                      <a:pt x="12" y="31"/>
                      <a:pt x="19" y="3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2" y="31"/>
                      <a:pt x="64" y="30"/>
                      <a:pt x="65" y="28"/>
                    </a:cubicBezTo>
                    <a:cubicBezTo>
                      <a:pt x="75" y="15"/>
                      <a:pt x="75" y="15"/>
                      <a:pt x="75" y="15"/>
                    </a:cubicBezTo>
                    <a:cubicBezTo>
                      <a:pt x="77" y="13"/>
                      <a:pt x="78" y="12"/>
                      <a:pt x="80" y="12"/>
                    </a:cubicBezTo>
                    <a:cubicBezTo>
                      <a:pt x="112" y="12"/>
                      <a:pt x="112" y="12"/>
                      <a:pt x="112" y="12"/>
                    </a:cubicBezTo>
                    <a:cubicBezTo>
                      <a:pt x="113" y="12"/>
                      <a:pt x="115" y="13"/>
                      <a:pt x="116" y="15"/>
                    </a:cubicBezTo>
                    <a:cubicBezTo>
                      <a:pt x="122" y="28"/>
                      <a:pt x="122" y="28"/>
                      <a:pt x="122" y="28"/>
                    </a:cubicBezTo>
                    <a:cubicBezTo>
                      <a:pt x="123" y="30"/>
                      <a:pt x="125" y="31"/>
                      <a:pt x="128" y="31"/>
                    </a:cubicBezTo>
                    <a:cubicBezTo>
                      <a:pt x="140" y="31"/>
                      <a:pt x="140" y="31"/>
                      <a:pt x="140" y="31"/>
                    </a:cubicBezTo>
                    <a:cubicBezTo>
                      <a:pt x="147" y="31"/>
                      <a:pt x="147" y="33"/>
                      <a:pt x="147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80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99" name="Freeform 26"/>
              <p:cNvSpPr>
                <a:spLocks noEditPoints="1"/>
              </p:cNvSpPr>
              <p:nvPr userDrawn="1"/>
            </p:nvSpPr>
            <p:spPr bwMode="auto">
              <a:xfrm>
                <a:off x="4114" y="1630"/>
                <a:ext cx="34" cy="34"/>
              </a:xfrm>
              <a:custGeom>
                <a:avLst/>
                <a:gdLst>
                  <a:gd name="T0" fmla="*/ 16 w 31"/>
                  <a:gd name="T1" fmla="*/ 0 h 31"/>
                  <a:gd name="T2" fmla="*/ 0 w 31"/>
                  <a:gd name="T3" fmla="*/ 16 h 31"/>
                  <a:gd name="T4" fmla="*/ 16 w 31"/>
                  <a:gd name="T5" fmla="*/ 31 h 31"/>
                  <a:gd name="T6" fmla="*/ 31 w 31"/>
                  <a:gd name="T7" fmla="*/ 16 h 31"/>
                  <a:gd name="T8" fmla="*/ 16 w 31"/>
                  <a:gd name="T9" fmla="*/ 0 h 31"/>
                  <a:gd name="T10" fmla="*/ 16 w 31"/>
                  <a:gd name="T11" fmla="*/ 19 h 31"/>
                  <a:gd name="T12" fmla="*/ 12 w 31"/>
                  <a:gd name="T13" fmla="*/ 16 h 31"/>
                  <a:gd name="T14" fmla="*/ 16 w 31"/>
                  <a:gd name="T15" fmla="*/ 12 h 31"/>
                  <a:gd name="T16" fmla="*/ 19 w 31"/>
                  <a:gd name="T17" fmla="*/ 16 h 31"/>
                  <a:gd name="T18" fmla="*/ 16 w 31"/>
                  <a:gd name="T19" fmla="*/ 1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1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4"/>
                      <a:pt x="7" y="31"/>
                      <a:pt x="16" y="31"/>
                    </a:cubicBezTo>
                    <a:cubicBezTo>
                      <a:pt x="24" y="31"/>
                      <a:pt x="31" y="24"/>
                      <a:pt x="31" y="16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  <a:moveTo>
                      <a:pt x="16" y="19"/>
                    </a:moveTo>
                    <a:cubicBezTo>
                      <a:pt x="14" y="19"/>
                      <a:pt x="12" y="18"/>
                      <a:pt x="12" y="16"/>
                    </a:cubicBezTo>
                    <a:cubicBezTo>
                      <a:pt x="12" y="14"/>
                      <a:pt x="14" y="12"/>
                      <a:pt x="16" y="12"/>
                    </a:cubicBezTo>
                    <a:cubicBezTo>
                      <a:pt x="18" y="12"/>
                      <a:pt x="19" y="14"/>
                      <a:pt x="19" y="16"/>
                    </a:cubicBezTo>
                    <a:cubicBezTo>
                      <a:pt x="19" y="18"/>
                      <a:pt x="18" y="19"/>
                      <a:pt x="1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80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00" name="Freeform 27"/>
              <p:cNvSpPr>
                <a:spLocks noEditPoints="1"/>
              </p:cNvSpPr>
              <p:nvPr userDrawn="1"/>
            </p:nvSpPr>
            <p:spPr bwMode="auto">
              <a:xfrm>
                <a:off x="4179" y="1643"/>
                <a:ext cx="40" cy="40"/>
              </a:xfrm>
              <a:custGeom>
                <a:avLst/>
                <a:gdLst>
                  <a:gd name="T0" fmla="*/ 19 w 37"/>
                  <a:gd name="T1" fmla="*/ 0 h 37"/>
                  <a:gd name="T2" fmla="*/ 0 w 37"/>
                  <a:gd name="T3" fmla="*/ 19 h 37"/>
                  <a:gd name="T4" fmla="*/ 19 w 37"/>
                  <a:gd name="T5" fmla="*/ 37 h 37"/>
                  <a:gd name="T6" fmla="*/ 37 w 37"/>
                  <a:gd name="T7" fmla="*/ 19 h 37"/>
                  <a:gd name="T8" fmla="*/ 19 w 37"/>
                  <a:gd name="T9" fmla="*/ 0 h 37"/>
                  <a:gd name="T10" fmla="*/ 19 w 37"/>
                  <a:gd name="T11" fmla="*/ 25 h 37"/>
                  <a:gd name="T12" fmla="*/ 12 w 37"/>
                  <a:gd name="T13" fmla="*/ 19 h 37"/>
                  <a:gd name="T14" fmla="*/ 19 w 37"/>
                  <a:gd name="T15" fmla="*/ 12 h 37"/>
                  <a:gd name="T16" fmla="*/ 25 w 37"/>
                  <a:gd name="T17" fmla="*/ 19 h 37"/>
                  <a:gd name="T18" fmla="*/ 19 w 37"/>
                  <a:gd name="T19" fmla="*/ 2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37">
                    <a:moveTo>
                      <a:pt x="19" y="0"/>
                    </a:moveTo>
                    <a:cubicBezTo>
                      <a:pt x="8" y="0"/>
                      <a:pt x="0" y="8"/>
                      <a:pt x="0" y="19"/>
                    </a:cubicBezTo>
                    <a:cubicBezTo>
                      <a:pt x="0" y="29"/>
                      <a:pt x="8" y="37"/>
                      <a:pt x="19" y="37"/>
                    </a:cubicBezTo>
                    <a:cubicBezTo>
                      <a:pt x="29" y="37"/>
                      <a:pt x="37" y="29"/>
                      <a:pt x="37" y="19"/>
                    </a:cubicBezTo>
                    <a:cubicBezTo>
                      <a:pt x="37" y="8"/>
                      <a:pt x="29" y="0"/>
                      <a:pt x="19" y="0"/>
                    </a:cubicBezTo>
                    <a:close/>
                    <a:moveTo>
                      <a:pt x="19" y="25"/>
                    </a:moveTo>
                    <a:cubicBezTo>
                      <a:pt x="15" y="25"/>
                      <a:pt x="12" y="22"/>
                      <a:pt x="12" y="19"/>
                    </a:cubicBezTo>
                    <a:cubicBezTo>
                      <a:pt x="12" y="15"/>
                      <a:pt x="15" y="12"/>
                      <a:pt x="19" y="12"/>
                    </a:cubicBezTo>
                    <a:cubicBezTo>
                      <a:pt x="22" y="12"/>
                      <a:pt x="25" y="15"/>
                      <a:pt x="25" y="19"/>
                    </a:cubicBezTo>
                    <a:cubicBezTo>
                      <a:pt x="25" y="22"/>
                      <a:pt x="22" y="25"/>
                      <a:pt x="1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80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01" name="Freeform 28"/>
              <p:cNvSpPr>
                <a:spLocks noEditPoints="1"/>
              </p:cNvSpPr>
              <p:nvPr userDrawn="1"/>
            </p:nvSpPr>
            <p:spPr bwMode="auto">
              <a:xfrm>
                <a:off x="4157" y="1622"/>
                <a:ext cx="83" cy="83"/>
              </a:xfrm>
              <a:custGeom>
                <a:avLst/>
                <a:gdLst>
                  <a:gd name="T0" fmla="*/ 39 w 77"/>
                  <a:gd name="T1" fmla="*/ 0 h 77"/>
                  <a:gd name="T2" fmla="*/ 0 w 77"/>
                  <a:gd name="T3" fmla="*/ 39 h 77"/>
                  <a:gd name="T4" fmla="*/ 39 w 77"/>
                  <a:gd name="T5" fmla="*/ 77 h 77"/>
                  <a:gd name="T6" fmla="*/ 77 w 77"/>
                  <a:gd name="T7" fmla="*/ 39 h 77"/>
                  <a:gd name="T8" fmla="*/ 39 w 77"/>
                  <a:gd name="T9" fmla="*/ 0 h 77"/>
                  <a:gd name="T10" fmla="*/ 39 w 77"/>
                  <a:gd name="T11" fmla="*/ 65 h 77"/>
                  <a:gd name="T12" fmla="*/ 12 w 77"/>
                  <a:gd name="T13" fmla="*/ 39 h 77"/>
                  <a:gd name="T14" fmla="*/ 39 w 77"/>
                  <a:gd name="T15" fmla="*/ 12 h 77"/>
                  <a:gd name="T16" fmla="*/ 65 w 77"/>
                  <a:gd name="T17" fmla="*/ 39 h 77"/>
                  <a:gd name="T18" fmla="*/ 39 w 77"/>
                  <a:gd name="T19" fmla="*/ 6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77">
                    <a:moveTo>
                      <a:pt x="39" y="0"/>
                    </a:moveTo>
                    <a:cubicBezTo>
                      <a:pt x="17" y="0"/>
                      <a:pt x="0" y="17"/>
                      <a:pt x="0" y="39"/>
                    </a:cubicBezTo>
                    <a:cubicBezTo>
                      <a:pt x="0" y="60"/>
                      <a:pt x="17" y="77"/>
                      <a:pt x="39" y="77"/>
                    </a:cubicBezTo>
                    <a:cubicBezTo>
                      <a:pt x="60" y="77"/>
                      <a:pt x="77" y="60"/>
                      <a:pt x="77" y="39"/>
                    </a:cubicBezTo>
                    <a:cubicBezTo>
                      <a:pt x="77" y="17"/>
                      <a:pt x="60" y="0"/>
                      <a:pt x="39" y="0"/>
                    </a:cubicBezTo>
                    <a:close/>
                    <a:moveTo>
                      <a:pt x="39" y="65"/>
                    </a:moveTo>
                    <a:cubicBezTo>
                      <a:pt x="24" y="65"/>
                      <a:pt x="12" y="53"/>
                      <a:pt x="12" y="39"/>
                    </a:cubicBezTo>
                    <a:cubicBezTo>
                      <a:pt x="12" y="24"/>
                      <a:pt x="24" y="12"/>
                      <a:pt x="39" y="12"/>
                    </a:cubicBezTo>
                    <a:cubicBezTo>
                      <a:pt x="53" y="12"/>
                      <a:pt x="65" y="24"/>
                      <a:pt x="65" y="39"/>
                    </a:cubicBezTo>
                    <a:cubicBezTo>
                      <a:pt x="65" y="53"/>
                      <a:pt x="53" y="65"/>
                      <a:pt x="39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800">
                  <a:solidFill>
                    <a:schemeClr val="accent5"/>
                  </a:solidFill>
                </a:endParaRPr>
              </a:p>
            </p:txBody>
          </p:sp>
        </p:grpSp>
        <p:grpSp>
          <p:nvGrpSpPr>
            <p:cNvPr id="102" name="Group 31"/>
            <p:cNvGrpSpPr>
              <a:grpSpLocks noChangeAspect="1"/>
            </p:cNvGrpSpPr>
            <p:nvPr userDrawn="1"/>
          </p:nvGrpSpPr>
          <p:grpSpPr bwMode="auto">
            <a:xfrm>
              <a:off x="8094508" y="2341560"/>
              <a:ext cx="368300" cy="492125"/>
              <a:chOff x="4755" y="1475"/>
              <a:chExt cx="232" cy="310"/>
            </a:xfrm>
            <a:solidFill>
              <a:schemeClr val="tx1"/>
            </a:solidFill>
          </p:grpSpPr>
          <p:sp>
            <p:nvSpPr>
              <p:cNvPr id="104" name="Freeform 32"/>
              <p:cNvSpPr>
                <a:spLocks/>
              </p:cNvSpPr>
              <p:nvPr userDrawn="1"/>
            </p:nvSpPr>
            <p:spPr bwMode="auto">
              <a:xfrm>
                <a:off x="4781" y="1501"/>
                <a:ext cx="167" cy="39"/>
              </a:xfrm>
              <a:custGeom>
                <a:avLst/>
                <a:gdLst>
                  <a:gd name="T0" fmla="*/ 150 w 156"/>
                  <a:gd name="T1" fmla="*/ 36 h 36"/>
                  <a:gd name="T2" fmla="*/ 144 w 156"/>
                  <a:gd name="T3" fmla="*/ 30 h 36"/>
                  <a:gd name="T4" fmla="*/ 144 w 156"/>
                  <a:gd name="T5" fmla="*/ 12 h 36"/>
                  <a:gd name="T6" fmla="*/ 6 w 156"/>
                  <a:gd name="T7" fmla="*/ 12 h 36"/>
                  <a:gd name="T8" fmla="*/ 0 w 156"/>
                  <a:gd name="T9" fmla="*/ 6 h 36"/>
                  <a:gd name="T10" fmla="*/ 6 w 156"/>
                  <a:gd name="T11" fmla="*/ 0 h 36"/>
                  <a:gd name="T12" fmla="*/ 150 w 156"/>
                  <a:gd name="T13" fmla="*/ 0 h 36"/>
                  <a:gd name="T14" fmla="*/ 156 w 156"/>
                  <a:gd name="T15" fmla="*/ 6 h 36"/>
                  <a:gd name="T16" fmla="*/ 156 w 156"/>
                  <a:gd name="T17" fmla="*/ 30 h 36"/>
                  <a:gd name="T18" fmla="*/ 150 w 156"/>
                  <a:gd name="T1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6" h="36">
                    <a:moveTo>
                      <a:pt x="150" y="36"/>
                    </a:moveTo>
                    <a:cubicBezTo>
                      <a:pt x="147" y="36"/>
                      <a:pt x="144" y="33"/>
                      <a:pt x="144" y="30"/>
                    </a:cubicBezTo>
                    <a:cubicBezTo>
                      <a:pt x="144" y="12"/>
                      <a:pt x="144" y="12"/>
                      <a:pt x="144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53" y="0"/>
                      <a:pt x="156" y="3"/>
                      <a:pt x="156" y="6"/>
                    </a:cubicBezTo>
                    <a:cubicBezTo>
                      <a:pt x="156" y="30"/>
                      <a:pt x="156" y="30"/>
                      <a:pt x="156" y="30"/>
                    </a:cubicBezTo>
                    <a:cubicBezTo>
                      <a:pt x="156" y="33"/>
                      <a:pt x="153" y="36"/>
                      <a:pt x="150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80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05" name="Freeform 33"/>
              <p:cNvSpPr>
                <a:spLocks noEditPoints="1"/>
              </p:cNvSpPr>
              <p:nvPr userDrawn="1"/>
            </p:nvSpPr>
            <p:spPr bwMode="auto">
              <a:xfrm>
                <a:off x="4755" y="1475"/>
                <a:ext cx="232" cy="310"/>
              </a:xfrm>
              <a:custGeom>
                <a:avLst/>
                <a:gdLst>
                  <a:gd name="T0" fmla="*/ 210 w 216"/>
                  <a:gd name="T1" fmla="*/ 288 h 288"/>
                  <a:gd name="T2" fmla="*/ 30 w 216"/>
                  <a:gd name="T3" fmla="*/ 288 h 288"/>
                  <a:gd name="T4" fmla="*/ 0 w 216"/>
                  <a:gd name="T5" fmla="*/ 258 h 288"/>
                  <a:gd name="T6" fmla="*/ 0 w 216"/>
                  <a:gd name="T7" fmla="*/ 30 h 288"/>
                  <a:gd name="T8" fmla="*/ 30 w 216"/>
                  <a:gd name="T9" fmla="*/ 0 h 288"/>
                  <a:gd name="T10" fmla="*/ 198 w 216"/>
                  <a:gd name="T11" fmla="*/ 0 h 288"/>
                  <a:gd name="T12" fmla="*/ 204 w 216"/>
                  <a:gd name="T13" fmla="*/ 6 h 288"/>
                  <a:gd name="T14" fmla="*/ 204 w 216"/>
                  <a:gd name="T15" fmla="*/ 48 h 288"/>
                  <a:gd name="T16" fmla="*/ 210 w 216"/>
                  <a:gd name="T17" fmla="*/ 48 h 288"/>
                  <a:gd name="T18" fmla="*/ 216 w 216"/>
                  <a:gd name="T19" fmla="*/ 54 h 288"/>
                  <a:gd name="T20" fmla="*/ 216 w 216"/>
                  <a:gd name="T21" fmla="*/ 282 h 288"/>
                  <a:gd name="T22" fmla="*/ 210 w 216"/>
                  <a:gd name="T23" fmla="*/ 288 h 288"/>
                  <a:gd name="T24" fmla="*/ 12 w 216"/>
                  <a:gd name="T25" fmla="*/ 54 h 288"/>
                  <a:gd name="T26" fmla="*/ 12 w 216"/>
                  <a:gd name="T27" fmla="*/ 258 h 288"/>
                  <a:gd name="T28" fmla="*/ 30 w 216"/>
                  <a:gd name="T29" fmla="*/ 276 h 288"/>
                  <a:gd name="T30" fmla="*/ 204 w 216"/>
                  <a:gd name="T31" fmla="*/ 276 h 288"/>
                  <a:gd name="T32" fmla="*/ 204 w 216"/>
                  <a:gd name="T33" fmla="*/ 60 h 288"/>
                  <a:gd name="T34" fmla="*/ 30 w 216"/>
                  <a:gd name="T35" fmla="*/ 60 h 288"/>
                  <a:gd name="T36" fmla="*/ 12 w 216"/>
                  <a:gd name="T37" fmla="*/ 54 h 288"/>
                  <a:gd name="T38" fmla="*/ 30 w 216"/>
                  <a:gd name="T39" fmla="*/ 12 h 288"/>
                  <a:gd name="T40" fmla="*/ 12 w 216"/>
                  <a:gd name="T41" fmla="*/ 30 h 288"/>
                  <a:gd name="T42" fmla="*/ 30 w 216"/>
                  <a:gd name="T43" fmla="*/ 48 h 288"/>
                  <a:gd name="T44" fmla="*/ 192 w 216"/>
                  <a:gd name="T45" fmla="*/ 48 h 288"/>
                  <a:gd name="T46" fmla="*/ 192 w 216"/>
                  <a:gd name="T47" fmla="*/ 12 h 288"/>
                  <a:gd name="T48" fmla="*/ 30 w 216"/>
                  <a:gd name="T49" fmla="*/ 1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6" h="288">
                    <a:moveTo>
                      <a:pt x="210" y="288"/>
                    </a:moveTo>
                    <a:cubicBezTo>
                      <a:pt x="30" y="288"/>
                      <a:pt x="30" y="288"/>
                      <a:pt x="30" y="288"/>
                    </a:cubicBezTo>
                    <a:cubicBezTo>
                      <a:pt x="13" y="288"/>
                      <a:pt x="0" y="275"/>
                      <a:pt x="0" y="258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3"/>
                      <a:pt x="13" y="0"/>
                      <a:pt x="30" y="0"/>
                    </a:cubicBezTo>
                    <a:cubicBezTo>
                      <a:pt x="198" y="0"/>
                      <a:pt x="198" y="0"/>
                      <a:pt x="198" y="0"/>
                    </a:cubicBezTo>
                    <a:cubicBezTo>
                      <a:pt x="201" y="0"/>
                      <a:pt x="204" y="3"/>
                      <a:pt x="204" y="6"/>
                    </a:cubicBezTo>
                    <a:cubicBezTo>
                      <a:pt x="204" y="48"/>
                      <a:pt x="204" y="48"/>
                      <a:pt x="204" y="48"/>
                    </a:cubicBezTo>
                    <a:cubicBezTo>
                      <a:pt x="210" y="48"/>
                      <a:pt x="210" y="48"/>
                      <a:pt x="210" y="48"/>
                    </a:cubicBezTo>
                    <a:cubicBezTo>
                      <a:pt x="213" y="48"/>
                      <a:pt x="216" y="51"/>
                      <a:pt x="216" y="54"/>
                    </a:cubicBezTo>
                    <a:cubicBezTo>
                      <a:pt x="216" y="282"/>
                      <a:pt x="216" y="282"/>
                      <a:pt x="216" y="282"/>
                    </a:cubicBezTo>
                    <a:cubicBezTo>
                      <a:pt x="216" y="285"/>
                      <a:pt x="213" y="288"/>
                      <a:pt x="210" y="288"/>
                    </a:cubicBezTo>
                    <a:close/>
                    <a:moveTo>
                      <a:pt x="12" y="54"/>
                    </a:moveTo>
                    <a:cubicBezTo>
                      <a:pt x="12" y="258"/>
                      <a:pt x="12" y="258"/>
                      <a:pt x="12" y="258"/>
                    </a:cubicBezTo>
                    <a:cubicBezTo>
                      <a:pt x="12" y="268"/>
                      <a:pt x="20" y="276"/>
                      <a:pt x="30" y="276"/>
                    </a:cubicBezTo>
                    <a:cubicBezTo>
                      <a:pt x="204" y="276"/>
                      <a:pt x="204" y="276"/>
                      <a:pt x="204" y="276"/>
                    </a:cubicBezTo>
                    <a:cubicBezTo>
                      <a:pt x="204" y="60"/>
                      <a:pt x="204" y="60"/>
                      <a:pt x="204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3" y="60"/>
                      <a:pt x="17" y="58"/>
                      <a:pt x="12" y="54"/>
                    </a:cubicBezTo>
                    <a:close/>
                    <a:moveTo>
                      <a:pt x="30" y="12"/>
                    </a:moveTo>
                    <a:cubicBezTo>
                      <a:pt x="20" y="12"/>
                      <a:pt x="12" y="20"/>
                      <a:pt x="12" y="30"/>
                    </a:cubicBezTo>
                    <a:cubicBezTo>
                      <a:pt x="12" y="40"/>
                      <a:pt x="20" y="48"/>
                      <a:pt x="30" y="48"/>
                    </a:cubicBezTo>
                    <a:cubicBezTo>
                      <a:pt x="192" y="48"/>
                      <a:pt x="192" y="48"/>
                      <a:pt x="192" y="48"/>
                    </a:cubicBezTo>
                    <a:cubicBezTo>
                      <a:pt x="192" y="12"/>
                      <a:pt x="192" y="12"/>
                      <a:pt x="192" y="12"/>
                    </a:cubicBezTo>
                    <a:lnTo>
                      <a:pt x="3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80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06" name="Freeform 34"/>
              <p:cNvSpPr>
                <a:spLocks noEditPoints="1"/>
              </p:cNvSpPr>
              <p:nvPr userDrawn="1"/>
            </p:nvSpPr>
            <p:spPr bwMode="auto">
              <a:xfrm>
                <a:off x="4786" y="1572"/>
                <a:ext cx="169" cy="162"/>
              </a:xfrm>
              <a:custGeom>
                <a:avLst/>
                <a:gdLst>
                  <a:gd name="T0" fmla="*/ 127 w 157"/>
                  <a:gd name="T1" fmla="*/ 150 h 150"/>
                  <a:gd name="T2" fmla="*/ 124 w 157"/>
                  <a:gd name="T3" fmla="*/ 149 h 150"/>
                  <a:gd name="T4" fmla="*/ 79 w 157"/>
                  <a:gd name="T5" fmla="*/ 121 h 150"/>
                  <a:gd name="T6" fmla="*/ 34 w 157"/>
                  <a:gd name="T7" fmla="*/ 149 h 150"/>
                  <a:gd name="T8" fmla="*/ 27 w 157"/>
                  <a:gd name="T9" fmla="*/ 149 h 150"/>
                  <a:gd name="T10" fmla="*/ 25 w 157"/>
                  <a:gd name="T11" fmla="*/ 142 h 150"/>
                  <a:gd name="T12" fmla="*/ 42 w 157"/>
                  <a:gd name="T13" fmla="*/ 92 h 150"/>
                  <a:gd name="T14" fmla="*/ 3 w 157"/>
                  <a:gd name="T15" fmla="*/ 65 h 150"/>
                  <a:gd name="T16" fmla="*/ 1 w 157"/>
                  <a:gd name="T17" fmla="*/ 58 h 150"/>
                  <a:gd name="T18" fmla="*/ 7 w 157"/>
                  <a:gd name="T19" fmla="*/ 54 h 150"/>
                  <a:gd name="T20" fmla="*/ 57 w 157"/>
                  <a:gd name="T21" fmla="*/ 54 h 150"/>
                  <a:gd name="T22" fmla="*/ 73 w 157"/>
                  <a:gd name="T23" fmla="*/ 4 h 150"/>
                  <a:gd name="T24" fmla="*/ 79 w 157"/>
                  <a:gd name="T25" fmla="*/ 0 h 150"/>
                  <a:gd name="T26" fmla="*/ 85 w 157"/>
                  <a:gd name="T27" fmla="*/ 4 h 150"/>
                  <a:gd name="T28" fmla="*/ 101 w 157"/>
                  <a:gd name="T29" fmla="*/ 54 h 150"/>
                  <a:gd name="T30" fmla="*/ 151 w 157"/>
                  <a:gd name="T31" fmla="*/ 54 h 150"/>
                  <a:gd name="T32" fmla="*/ 157 w 157"/>
                  <a:gd name="T33" fmla="*/ 58 h 150"/>
                  <a:gd name="T34" fmla="*/ 154 w 157"/>
                  <a:gd name="T35" fmla="*/ 65 h 150"/>
                  <a:gd name="T36" fmla="*/ 116 w 157"/>
                  <a:gd name="T37" fmla="*/ 92 h 150"/>
                  <a:gd name="T38" fmla="*/ 133 w 157"/>
                  <a:gd name="T39" fmla="*/ 142 h 150"/>
                  <a:gd name="T40" fmla="*/ 131 w 157"/>
                  <a:gd name="T41" fmla="*/ 149 h 150"/>
                  <a:gd name="T42" fmla="*/ 127 w 157"/>
                  <a:gd name="T43" fmla="*/ 150 h 150"/>
                  <a:gd name="T44" fmla="*/ 79 w 157"/>
                  <a:gd name="T45" fmla="*/ 108 h 150"/>
                  <a:gd name="T46" fmla="*/ 82 w 157"/>
                  <a:gd name="T47" fmla="*/ 109 h 150"/>
                  <a:gd name="T48" fmla="*/ 116 w 157"/>
                  <a:gd name="T49" fmla="*/ 130 h 150"/>
                  <a:gd name="T50" fmla="*/ 103 w 157"/>
                  <a:gd name="T51" fmla="*/ 92 h 150"/>
                  <a:gd name="T52" fmla="*/ 105 w 157"/>
                  <a:gd name="T53" fmla="*/ 85 h 150"/>
                  <a:gd name="T54" fmla="*/ 132 w 157"/>
                  <a:gd name="T55" fmla="*/ 66 h 150"/>
                  <a:gd name="T56" fmla="*/ 97 w 157"/>
                  <a:gd name="T57" fmla="*/ 66 h 150"/>
                  <a:gd name="T58" fmla="*/ 91 w 157"/>
                  <a:gd name="T59" fmla="*/ 62 h 150"/>
                  <a:gd name="T60" fmla="*/ 79 w 157"/>
                  <a:gd name="T61" fmla="*/ 25 h 150"/>
                  <a:gd name="T62" fmla="*/ 67 w 157"/>
                  <a:gd name="T63" fmla="*/ 62 h 150"/>
                  <a:gd name="T64" fmla="*/ 61 w 157"/>
                  <a:gd name="T65" fmla="*/ 66 h 150"/>
                  <a:gd name="T66" fmla="*/ 26 w 157"/>
                  <a:gd name="T67" fmla="*/ 66 h 150"/>
                  <a:gd name="T68" fmla="*/ 52 w 157"/>
                  <a:gd name="T69" fmla="*/ 85 h 150"/>
                  <a:gd name="T70" fmla="*/ 55 w 157"/>
                  <a:gd name="T71" fmla="*/ 92 h 150"/>
                  <a:gd name="T72" fmla="*/ 42 w 157"/>
                  <a:gd name="T73" fmla="*/ 130 h 150"/>
                  <a:gd name="T74" fmla="*/ 76 w 157"/>
                  <a:gd name="T75" fmla="*/ 109 h 150"/>
                  <a:gd name="T76" fmla="*/ 79 w 157"/>
                  <a:gd name="T77" fmla="*/ 10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7" h="150">
                    <a:moveTo>
                      <a:pt x="127" y="150"/>
                    </a:moveTo>
                    <a:cubicBezTo>
                      <a:pt x="126" y="150"/>
                      <a:pt x="125" y="150"/>
                      <a:pt x="124" y="149"/>
                    </a:cubicBezTo>
                    <a:cubicBezTo>
                      <a:pt x="79" y="121"/>
                      <a:pt x="79" y="121"/>
                      <a:pt x="79" y="121"/>
                    </a:cubicBezTo>
                    <a:cubicBezTo>
                      <a:pt x="34" y="149"/>
                      <a:pt x="34" y="149"/>
                      <a:pt x="34" y="149"/>
                    </a:cubicBezTo>
                    <a:cubicBezTo>
                      <a:pt x="32" y="150"/>
                      <a:pt x="29" y="150"/>
                      <a:pt x="27" y="149"/>
                    </a:cubicBezTo>
                    <a:cubicBezTo>
                      <a:pt x="25" y="147"/>
                      <a:pt x="24" y="145"/>
                      <a:pt x="25" y="142"/>
                    </a:cubicBezTo>
                    <a:cubicBezTo>
                      <a:pt x="42" y="92"/>
                      <a:pt x="42" y="92"/>
                      <a:pt x="42" y="92"/>
                    </a:cubicBezTo>
                    <a:cubicBezTo>
                      <a:pt x="3" y="65"/>
                      <a:pt x="3" y="65"/>
                      <a:pt x="3" y="65"/>
                    </a:cubicBezTo>
                    <a:cubicBezTo>
                      <a:pt x="1" y="63"/>
                      <a:pt x="0" y="61"/>
                      <a:pt x="1" y="58"/>
                    </a:cubicBezTo>
                    <a:cubicBezTo>
                      <a:pt x="2" y="56"/>
                      <a:pt x="4" y="54"/>
                      <a:pt x="7" y="54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73" y="4"/>
                      <a:pt x="73" y="4"/>
                      <a:pt x="73" y="4"/>
                    </a:cubicBezTo>
                    <a:cubicBezTo>
                      <a:pt x="74" y="2"/>
                      <a:pt x="76" y="0"/>
                      <a:pt x="79" y="0"/>
                    </a:cubicBezTo>
                    <a:cubicBezTo>
                      <a:pt x="81" y="0"/>
                      <a:pt x="84" y="2"/>
                      <a:pt x="85" y="4"/>
                    </a:cubicBezTo>
                    <a:cubicBezTo>
                      <a:pt x="101" y="54"/>
                      <a:pt x="101" y="54"/>
                      <a:pt x="101" y="54"/>
                    </a:cubicBezTo>
                    <a:cubicBezTo>
                      <a:pt x="151" y="54"/>
                      <a:pt x="151" y="54"/>
                      <a:pt x="151" y="54"/>
                    </a:cubicBezTo>
                    <a:cubicBezTo>
                      <a:pt x="153" y="54"/>
                      <a:pt x="156" y="56"/>
                      <a:pt x="157" y="58"/>
                    </a:cubicBezTo>
                    <a:cubicBezTo>
                      <a:pt x="157" y="61"/>
                      <a:pt x="156" y="63"/>
                      <a:pt x="154" y="65"/>
                    </a:cubicBezTo>
                    <a:cubicBezTo>
                      <a:pt x="116" y="92"/>
                      <a:pt x="116" y="92"/>
                      <a:pt x="116" y="92"/>
                    </a:cubicBezTo>
                    <a:cubicBezTo>
                      <a:pt x="133" y="142"/>
                      <a:pt x="133" y="142"/>
                      <a:pt x="133" y="142"/>
                    </a:cubicBezTo>
                    <a:cubicBezTo>
                      <a:pt x="133" y="145"/>
                      <a:pt x="133" y="147"/>
                      <a:pt x="131" y="149"/>
                    </a:cubicBezTo>
                    <a:cubicBezTo>
                      <a:pt x="129" y="150"/>
                      <a:pt x="128" y="150"/>
                      <a:pt x="127" y="150"/>
                    </a:cubicBezTo>
                    <a:close/>
                    <a:moveTo>
                      <a:pt x="79" y="108"/>
                    </a:moveTo>
                    <a:cubicBezTo>
                      <a:pt x="80" y="108"/>
                      <a:pt x="81" y="108"/>
                      <a:pt x="82" y="109"/>
                    </a:cubicBezTo>
                    <a:cubicBezTo>
                      <a:pt x="116" y="130"/>
                      <a:pt x="116" y="130"/>
                      <a:pt x="116" y="130"/>
                    </a:cubicBezTo>
                    <a:cubicBezTo>
                      <a:pt x="103" y="92"/>
                      <a:pt x="103" y="92"/>
                      <a:pt x="103" y="92"/>
                    </a:cubicBezTo>
                    <a:cubicBezTo>
                      <a:pt x="102" y="89"/>
                      <a:pt x="103" y="87"/>
                      <a:pt x="105" y="85"/>
                    </a:cubicBezTo>
                    <a:cubicBezTo>
                      <a:pt x="132" y="66"/>
                      <a:pt x="132" y="66"/>
                      <a:pt x="132" y="66"/>
                    </a:cubicBezTo>
                    <a:cubicBezTo>
                      <a:pt x="97" y="66"/>
                      <a:pt x="97" y="66"/>
                      <a:pt x="97" y="66"/>
                    </a:cubicBezTo>
                    <a:cubicBezTo>
                      <a:pt x="94" y="66"/>
                      <a:pt x="92" y="64"/>
                      <a:pt x="91" y="62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6" y="64"/>
                      <a:pt x="63" y="66"/>
                      <a:pt x="61" y="66"/>
                    </a:cubicBezTo>
                    <a:cubicBezTo>
                      <a:pt x="26" y="66"/>
                      <a:pt x="26" y="66"/>
                      <a:pt x="26" y="66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54" y="87"/>
                      <a:pt x="55" y="89"/>
                      <a:pt x="55" y="92"/>
                    </a:cubicBezTo>
                    <a:cubicBezTo>
                      <a:pt x="42" y="130"/>
                      <a:pt x="42" y="130"/>
                      <a:pt x="42" y="130"/>
                    </a:cubicBezTo>
                    <a:cubicBezTo>
                      <a:pt x="76" y="109"/>
                      <a:pt x="76" y="109"/>
                      <a:pt x="76" y="109"/>
                    </a:cubicBezTo>
                    <a:cubicBezTo>
                      <a:pt x="77" y="108"/>
                      <a:pt x="78" y="108"/>
                      <a:pt x="79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800">
                  <a:solidFill>
                    <a:schemeClr val="accent5"/>
                  </a:solidFill>
                </a:endParaRPr>
              </a:p>
            </p:txBody>
          </p:sp>
        </p:grpSp>
        <p:sp>
          <p:nvSpPr>
            <p:cNvPr id="136" name="Freeform 48"/>
            <p:cNvSpPr>
              <a:spLocks noEditPoints="1"/>
            </p:cNvSpPr>
            <p:nvPr userDrawn="1"/>
          </p:nvSpPr>
          <p:spPr bwMode="auto">
            <a:xfrm>
              <a:off x="3678890" y="2350207"/>
              <a:ext cx="465431" cy="473869"/>
            </a:xfrm>
            <a:custGeom>
              <a:avLst/>
              <a:gdLst>
                <a:gd name="T0" fmla="*/ 6 w 159"/>
                <a:gd name="T1" fmla="*/ 107 h 162"/>
                <a:gd name="T2" fmla="*/ 6 w 159"/>
                <a:gd name="T3" fmla="*/ 34 h 162"/>
                <a:gd name="T4" fmla="*/ 152 w 159"/>
                <a:gd name="T5" fmla="*/ 34 h 162"/>
                <a:gd name="T6" fmla="*/ 152 w 159"/>
                <a:gd name="T7" fmla="*/ 107 h 162"/>
                <a:gd name="T8" fmla="*/ 77 w 159"/>
                <a:gd name="T9" fmla="*/ 107 h 162"/>
                <a:gd name="T10" fmla="*/ 76 w 159"/>
                <a:gd name="T11" fmla="*/ 107 h 162"/>
                <a:gd name="T12" fmla="*/ 75 w 159"/>
                <a:gd name="T13" fmla="*/ 107 h 162"/>
                <a:gd name="T14" fmla="*/ 6 w 159"/>
                <a:gd name="T15" fmla="*/ 107 h 162"/>
                <a:gd name="T16" fmla="*/ 6 w 159"/>
                <a:gd name="T17" fmla="*/ 28 h 162"/>
                <a:gd name="T18" fmla="*/ 6 w 159"/>
                <a:gd name="T19" fmla="*/ 7 h 162"/>
                <a:gd name="T20" fmla="*/ 152 w 159"/>
                <a:gd name="T21" fmla="*/ 7 h 162"/>
                <a:gd name="T22" fmla="*/ 152 w 159"/>
                <a:gd name="T23" fmla="*/ 28 h 162"/>
                <a:gd name="T24" fmla="*/ 6 w 159"/>
                <a:gd name="T25" fmla="*/ 28 h 162"/>
                <a:gd name="T26" fmla="*/ 155 w 159"/>
                <a:gd name="T27" fmla="*/ 0 h 162"/>
                <a:gd name="T28" fmla="*/ 3 w 159"/>
                <a:gd name="T29" fmla="*/ 0 h 162"/>
                <a:gd name="T30" fmla="*/ 0 w 159"/>
                <a:gd name="T31" fmla="*/ 3 h 162"/>
                <a:gd name="T32" fmla="*/ 0 w 159"/>
                <a:gd name="T33" fmla="*/ 110 h 162"/>
                <a:gd name="T34" fmla="*/ 3 w 159"/>
                <a:gd name="T35" fmla="*/ 113 h 162"/>
                <a:gd name="T36" fmla="*/ 69 w 159"/>
                <a:gd name="T37" fmla="*/ 113 h 162"/>
                <a:gd name="T38" fmla="*/ 69 w 159"/>
                <a:gd name="T39" fmla="*/ 113 h 162"/>
                <a:gd name="T40" fmla="*/ 69 w 159"/>
                <a:gd name="T41" fmla="*/ 113 h 162"/>
                <a:gd name="T42" fmla="*/ 29 w 159"/>
                <a:gd name="T43" fmla="*/ 155 h 162"/>
                <a:gd name="T44" fmla="*/ 29 w 159"/>
                <a:gd name="T45" fmla="*/ 160 h 162"/>
                <a:gd name="T46" fmla="*/ 31 w 159"/>
                <a:gd name="T47" fmla="*/ 161 h 162"/>
                <a:gd name="T48" fmla="*/ 33 w 159"/>
                <a:gd name="T49" fmla="*/ 160 h 162"/>
                <a:gd name="T50" fmla="*/ 73 w 159"/>
                <a:gd name="T51" fmla="*/ 119 h 162"/>
                <a:gd name="T52" fmla="*/ 73 w 159"/>
                <a:gd name="T53" fmla="*/ 158 h 162"/>
                <a:gd name="T54" fmla="*/ 76 w 159"/>
                <a:gd name="T55" fmla="*/ 162 h 162"/>
                <a:gd name="T56" fmla="*/ 79 w 159"/>
                <a:gd name="T57" fmla="*/ 158 h 162"/>
                <a:gd name="T58" fmla="*/ 79 w 159"/>
                <a:gd name="T59" fmla="*/ 119 h 162"/>
                <a:gd name="T60" fmla="*/ 119 w 159"/>
                <a:gd name="T61" fmla="*/ 160 h 162"/>
                <a:gd name="T62" fmla="*/ 121 w 159"/>
                <a:gd name="T63" fmla="*/ 161 h 162"/>
                <a:gd name="T64" fmla="*/ 124 w 159"/>
                <a:gd name="T65" fmla="*/ 160 h 162"/>
                <a:gd name="T66" fmla="*/ 124 w 159"/>
                <a:gd name="T67" fmla="*/ 155 h 162"/>
                <a:gd name="T68" fmla="*/ 83 w 159"/>
                <a:gd name="T69" fmla="*/ 113 h 162"/>
                <a:gd name="T70" fmla="*/ 155 w 159"/>
                <a:gd name="T71" fmla="*/ 113 h 162"/>
                <a:gd name="T72" fmla="*/ 159 w 159"/>
                <a:gd name="T73" fmla="*/ 110 h 162"/>
                <a:gd name="T74" fmla="*/ 159 w 159"/>
                <a:gd name="T75" fmla="*/ 3 h 162"/>
                <a:gd name="T76" fmla="*/ 155 w 159"/>
                <a:gd name="T7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9" h="162">
                  <a:moveTo>
                    <a:pt x="6" y="107"/>
                  </a:moveTo>
                  <a:cubicBezTo>
                    <a:pt x="6" y="34"/>
                    <a:pt x="6" y="34"/>
                    <a:pt x="6" y="34"/>
                  </a:cubicBezTo>
                  <a:cubicBezTo>
                    <a:pt x="15" y="34"/>
                    <a:pt x="45" y="34"/>
                    <a:pt x="152" y="34"/>
                  </a:cubicBezTo>
                  <a:cubicBezTo>
                    <a:pt x="152" y="49"/>
                    <a:pt x="152" y="71"/>
                    <a:pt x="152" y="107"/>
                  </a:cubicBezTo>
                  <a:cubicBezTo>
                    <a:pt x="152" y="107"/>
                    <a:pt x="152" y="107"/>
                    <a:pt x="77" y="107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57" y="107"/>
                    <a:pt x="34" y="107"/>
                    <a:pt x="6" y="107"/>
                  </a:cubicBezTo>
                  <a:moveTo>
                    <a:pt x="6" y="28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152" y="7"/>
                  </a:cubicBezTo>
                  <a:cubicBezTo>
                    <a:pt x="152" y="7"/>
                    <a:pt x="152" y="7"/>
                    <a:pt x="152" y="28"/>
                  </a:cubicBezTo>
                  <a:cubicBezTo>
                    <a:pt x="144" y="28"/>
                    <a:pt x="114" y="28"/>
                    <a:pt x="6" y="28"/>
                  </a:cubicBezTo>
                  <a:moveTo>
                    <a:pt x="155" y="0"/>
                  </a:moveTo>
                  <a:cubicBezTo>
                    <a:pt x="155" y="0"/>
                    <a:pt x="155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3"/>
                    <a:pt x="0" y="3"/>
                    <a:pt x="0" y="110"/>
                  </a:cubicBezTo>
                  <a:cubicBezTo>
                    <a:pt x="0" y="112"/>
                    <a:pt x="1" y="113"/>
                    <a:pt x="3" y="113"/>
                  </a:cubicBezTo>
                  <a:cubicBezTo>
                    <a:pt x="3" y="113"/>
                    <a:pt x="3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4" y="119"/>
                    <a:pt x="52" y="131"/>
                    <a:pt x="29" y="155"/>
                  </a:cubicBezTo>
                  <a:cubicBezTo>
                    <a:pt x="27" y="157"/>
                    <a:pt x="27" y="159"/>
                    <a:pt x="29" y="160"/>
                  </a:cubicBezTo>
                  <a:cubicBezTo>
                    <a:pt x="29" y="161"/>
                    <a:pt x="30" y="161"/>
                    <a:pt x="31" y="161"/>
                  </a:cubicBezTo>
                  <a:cubicBezTo>
                    <a:pt x="32" y="161"/>
                    <a:pt x="33" y="161"/>
                    <a:pt x="33" y="160"/>
                  </a:cubicBezTo>
                  <a:cubicBezTo>
                    <a:pt x="33" y="160"/>
                    <a:pt x="33" y="160"/>
                    <a:pt x="73" y="119"/>
                  </a:cubicBezTo>
                  <a:cubicBezTo>
                    <a:pt x="73" y="125"/>
                    <a:pt x="73" y="137"/>
                    <a:pt x="73" y="158"/>
                  </a:cubicBezTo>
                  <a:cubicBezTo>
                    <a:pt x="73" y="160"/>
                    <a:pt x="75" y="162"/>
                    <a:pt x="76" y="162"/>
                  </a:cubicBezTo>
                  <a:cubicBezTo>
                    <a:pt x="78" y="162"/>
                    <a:pt x="79" y="160"/>
                    <a:pt x="79" y="158"/>
                  </a:cubicBezTo>
                  <a:cubicBezTo>
                    <a:pt x="79" y="158"/>
                    <a:pt x="79" y="158"/>
                    <a:pt x="79" y="119"/>
                  </a:cubicBezTo>
                  <a:cubicBezTo>
                    <a:pt x="84" y="123"/>
                    <a:pt x="94" y="134"/>
                    <a:pt x="119" y="160"/>
                  </a:cubicBezTo>
                  <a:cubicBezTo>
                    <a:pt x="120" y="160"/>
                    <a:pt x="121" y="161"/>
                    <a:pt x="121" y="161"/>
                  </a:cubicBezTo>
                  <a:cubicBezTo>
                    <a:pt x="122" y="161"/>
                    <a:pt x="123" y="160"/>
                    <a:pt x="124" y="160"/>
                  </a:cubicBezTo>
                  <a:cubicBezTo>
                    <a:pt x="125" y="159"/>
                    <a:pt x="125" y="157"/>
                    <a:pt x="124" y="155"/>
                  </a:cubicBezTo>
                  <a:cubicBezTo>
                    <a:pt x="124" y="155"/>
                    <a:pt x="123" y="155"/>
                    <a:pt x="83" y="113"/>
                  </a:cubicBezTo>
                  <a:cubicBezTo>
                    <a:pt x="102" y="113"/>
                    <a:pt x="126" y="113"/>
                    <a:pt x="155" y="113"/>
                  </a:cubicBezTo>
                  <a:cubicBezTo>
                    <a:pt x="157" y="113"/>
                    <a:pt x="159" y="112"/>
                    <a:pt x="159" y="110"/>
                  </a:cubicBezTo>
                  <a:cubicBezTo>
                    <a:pt x="159" y="110"/>
                    <a:pt x="159" y="110"/>
                    <a:pt x="159" y="3"/>
                  </a:cubicBezTo>
                  <a:cubicBezTo>
                    <a:pt x="159" y="2"/>
                    <a:pt x="157" y="0"/>
                    <a:pt x="15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schemeClr val="accent5"/>
                </a:solidFill>
              </a:endParaRPr>
            </a:p>
          </p:txBody>
        </p:sp>
        <p:grpSp>
          <p:nvGrpSpPr>
            <p:cNvPr id="5" name="Group 4"/>
            <p:cNvGrpSpPr>
              <a:grpSpLocks noChangeAspect="1"/>
            </p:cNvGrpSpPr>
            <p:nvPr userDrawn="1"/>
          </p:nvGrpSpPr>
          <p:grpSpPr bwMode="auto">
            <a:xfrm>
              <a:off x="4754408" y="2382838"/>
              <a:ext cx="495300" cy="411163"/>
              <a:chOff x="2651" y="1501"/>
              <a:chExt cx="312" cy="259"/>
            </a:xfrm>
            <a:solidFill>
              <a:schemeClr val="tx1"/>
            </a:solidFill>
          </p:grpSpPr>
          <p:sp>
            <p:nvSpPr>
              <p:cNvPr id="8" name="Freeform 5"/>
              <p:cNvSpPr>
                <a:spLocks/>
              </p:cNvSpPr>
              <p:nvPr userDrawn="1"/>
            </p:nvSpPr>
            <p:spPr bwMode="auto">
              <a:xfrm>
                <a:off x="2651" y="1603"/>
                <a:ext cx="312" cy="79"/>
              </a:xfrm>
              <a:custGeom>
                <a:avLst/>
                <a:gdLst>
                  <a:gd name="T0" fmla="*/ 145 w 290"/>
                  <a:gd name="T1" fmla="*/ 73 h 73"/>
                  <a:gd name="T2" fmla="*/ 143 w 290"/>
                  <a:gd name="T3" fmla="*/ 73 h 73"/>
                  <a:gd name="T4" fmla="*/ 5 w 290"/>
                  <a:gd name="T5" fmla="*/ 13 h 73"/>
                  <a:gd name="T6" fmla="*/ 2 w 290"/>
                  <a:gd name="T7" fmla="*/ 5 h 73"/>
                  <a:gd name="T8" fmla="*/ 10 w 290"/>
                  <a:gd name="T9" fmla="*/ 2 h 73"/>
                  <a:gd name="T10" fmla="*/ 145 w 290"/>
                  <a:gd name="T11" fmla="*/ 60 h 73"/>
                  <a:gd name="T12" fmla="*/ 281 w 290"/>
                  <a:gd name="T13" fmla="*/ 2 h 73"/>
                  <a:gd name="T14" fmla="*/ 289 w 290"/>
                  <a:gd name="T15" fmla="*/ 5 h 73"/>
                  <a:gd name="T16" fmla="*/ 286 w 290"/>
                  <a:gd name="T17" fmla="*/ 13 h 73"/>
                  <a:gd name="T18" fmla="*/ 148 w 290"/>
                  <a:gd name="T19" fmla="*/ 73 h 73"/>
                  <a:gd name="T20" fmla="*/ 145 w 290"/>
                  <a:gd name="T21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0" h="73">
                    <a:moveTo>
                      <a:pt x="145" y="73"/>
                    </a:moveTo>
                    <a:cubicBezTo>
                      <a:pt x="144" y="73"/>
                      <a:pt x="144" y="73"/>
                      <a:pt x="143" y="7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2" y="11"/>
                      <a:pt x="0" y="8"/>
                      <a:pt x="2" y="5"/>
                    </a:cubicBezTo>
                    <a:cubicBezTo>
                      <a:pt x="3" y="2"/>
                      <a:pt x="7" y="0"/>
                      <a:pt x="10" y="2"/>
                    </a:cubicBezTo>
                    <a:cubicBezTo>
                      <a:pt x="145" y="60"/>
                      <a:pt x="145" y="60"/>
                      <a:pt x="145" y="60"/>
                    </a:cubicBezTo>
                    <a:cubicBezTo>
                      <a:pt x="281" y="2"/>
                      <a:pt x="281" y="2"/>
                      <a:pt x="281" y="2"/>
                    </a:cubicBezTo>
                    <a:cubicBezTo>
                      <a:pt x="284" y="0"/>
                      <a:pt x="287" y="2"/>
                      <a:pt x="289" y="5"/>
                    </a:cubicBezTo>
                    <a:cubicBezTo>
                      <a:pt x="290" y="8"/>
                      <a:pt x="289" y="11"/>
                      <a:pt x="286" y="13"/>
                    </a:cubicBezTo>
                    <a:cubicBezTo>
                      <a:pt x="148" y="73"/>
                      <a:pt x="148" y="73"/>
                      <a:pt x="148" y="73"/>
                    </a:cubicBezTo>
                    <a:cubicBezTo>
                      <a:pt x="147" y="73"/>
                      <a:pt x="146" y="73"/>
                      <a:pt x="145" y="7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/>
              </a:p>
            </p:txBody>
          </p:sp>
          <p:sp>
            <p:nvSpPr>
              <p:cNvPr id="9" name="Freeform 6"/>
              <p:cNvSpPr>
                <a:spLocks/>
              </p:cNvSpPr>
              <p:nvPr userDrawn="1"/>
            </p:nvSpPr>
            <p:spPr bwMode="auto">
              <a:xfrm>
                <a:off x="2651" y="1642"/>
                <a:ext cx="312" cy="79"/>
              </a:xfrm>
              <a:custGeom>
                <a:avLst/>
                <a:gdLst>
                  <a:gd name="T0" fmla="*/ 145 w 290"/>
                  <a:gd name="T1" fmla="*/ 73 h 73"/>
                  <a:gd name="T2" fmla="*/ 143 w 290"/>
                  <a:gd name="T3" fmla="*/ 73 h 73"/>
                  <a:gd name="T4" fmla="*/ 5 w 290"/>
                  <a:gd name="T5" fmla="*/ 13 h 73"/>
                  <a:gd name="T6" fmla="*/ 2 w 290"/>
                  <a:gd name="T7" fmla="*/ 5 h 73"/>
                  <a:gd name="T8" fmla="*/ 10 w 290"/>
                  <a:gd name="T9" fmla="*/ 2 h 73"/>
                  <a:gd name="T10" fmla="*/ 145 w 290"/>
                  <a:gd name="T11" fmla="*/ 60 h 73"/>
                  <a:gd name="T12" fmla="*/ 281 w 290"/>
                  <a:gd name="T13" fmla="*/ 2 h 73"/>
                  <a:gd name="T14" fmla="*/ 289 w 290"/>
                  <a:gd name="T15" fmla="*/ 5 h 73"/>
                  <a:gd name="T16" fmla="*/ 286 w 290"/>
                  <a:gd name="T17" fmla="*/ 13 h 73"/>
                  <a:gd name="T18" fmla="*/ 148 w 290"/>
                  <a:gd name="T19" fmla="*/ 73 h 73"/>
                  <a:gd name="T20" fmla="*/ 145 w 290"/>
                  <a:gd name="T21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0" h="73">
                    <a:moveTo>
                      <a:pt x="145" y="73"/>
                    </a:moveTo>
                    <a:cubicBezTo>
                      <a:pt x="144" y="73"/>
                      <a:pt x="144" y="73"/>
                      <a:pt x="143" y="7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2" y="11"/>
                      <a:pt x="0" y="8"/>
                      <a:pt x="2" y="5"/>
                    </a:cubicBezTo>
                    <a:cubicBezTo>
                      <a:pt x="3" y="2"/>
                      <a:pt x="7" y="0"/>
                      <a:pt x="10" y="2"/>
                    </a:cubicBezTo>
                    <a:cubicBezTo>
                      <a:pt x="145" y="60"/>
                      <a:pt x="145" y="60"/>
                      <a:pt x="145" y="60"/>
                    </a:cubicBezTo>
                    <a:cubicBezTo>
                      <a:pt x="281" y="2"/>
                      <a:pt x="281" y="2"/>
                      <a:pt x="281" y="2"/>
                    </a:cubicBezTo>
                    <a:cubicBezTo>
                      <a:pt x="284" y="0"/>
                      <a:pt x="287" y="2"/>
                      <a:pt x="289" y="5"/>
                    </a:cubicBezTo>
                    <a:cubicBezTo>
                      <a:pt x="290" y="8"/>
                      <a:pt x="289" y="11"/>
                      <a:pt x="286" y="13"/>
                    </a:cubicBezTo>
                    <a:cubicBezTo>
                      <a:pt x="148" y="73"/>
                      <a:pt x="148" y="73"/>
                      <a:pt x="148" y="73"/>
                    </a:cubicBezTo>
                    <a:cubicBezTo>
                      <a:pt x="147" y="73"/>
                      <a:pt x="146" y="73"/>
                      <a:pt x="145" y="7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/>
              </a:p>
            </p:txBody>
          </p:sp>
          <p:sp>
            <p:nvSpPr>
              <p:cNvPr id="10" name="Freeform 7"/>
              <p:cNvSpPr>
                <a:spLocks/>
              </p:cNvSpPr>
              <p:nvPr userDrawn="1"/>
            </p:nvSpPr>
            <p:spPr bwMode="auto">
              <a:xfrm>
                <a:off x="2651" y="1681"/>
                <a:ext cx="312" cy="79"/>
              </a:xfrm>
              <a:custGeom>
                <a:avLst/>
                <a:gdLst>
                  <a:gd name="T0" fmla="*/ 145 w 290"/>
                  <a:gd name="T1" fmla="*/ 73 h 73"/>
                  <a:gd name="T2" fmla="*/ 143 w 290"/>
                  <a:gd name="T3" fmla="*/ 73 h 73"/>
                  <a:gd name="T4" fmla="*/ 5 w 290"/>
                  <a:gd name="T5" fmla="*/ 13 h 73"/>
                  <a:gd name="T6" fmla="*/ 2 w 290"/>
                  <a:gd name="T7" fmla="*/ 5 h 73"/>
                  <a:gd name="T8" fmla="*/ 10 w 290"/>
                  <a:gd name="T9" fmla="*/ 2 h 73"/>
                  <a:gd name="T10" fmla="*/ 145 w 290"/>
                  <a:gd name="T11" fmla="*/ 60 h 73"/>
                  <a:gd name="T12" fmla="*/ 281 w 290"/>
                  <a:gd name="T13" fmla="*/ 2 h 73"/>
                  <a:gd name="T14" fmla="*/ 289 w 290"/>
                  <a:gd name="T15" fmla="*/ 5 h 73"/>
                  <a:gd name="T16" fmla="*/ 286 w 290"/>
                  <a:gd name="T17" fmla="*/ 13 h 73"/>
                  <a:gd name="T18" fmla="*/ 148 w 290"/>
                  <a:gd name="T19" fmla="*/ 73 h 73"/>
                  <a:gd name="T20" fmla="*/ 145 w 290"/>
                  <a:gd name="T21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0" h="73">
                    <a:moveTo>
                      <a:pt x="145" y="73"/>
                    </a:moveTo>
                    <a:cubicBezTo>
                      <a:pt x="144" y="73"/>
                      <a:pt x="144" y="73"/>
                      <a:pt x="143" y="7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2" y="11"/>
                      <a:pt x="0" y="8"/>
                      <a:pt x="2" y="5"/>
                    </a:cubicBezTo>
                    <a:cubicBezTo>
                      <a:pt x="3" y="2"/>
                      <a:pt x="7" y="0"/>
                      <a:pt x="10" y="2"/>
                    </a:cubicBezTo>
                    <a:cubicBezTo>
                      <a:pt x="145" y="60"/>
                      <a:pt x="145" y="60"/>
                      <a:pt x="145" y="60"/>
                    </a:cubicBezTo>
                    <a:cubicBezTo>
                      <a:pt x="281" y="2"/>
                      <a:pt x="281" y="2"/>
                      <a:pt x="281" y="2"/>
                    </a:cubicBezTo>
                    <a:cubicBezTo>
                      <a:pt x="284" y="0"/>
                      <a:pt x="287" y="2"/>
                      <a:pt x="289" y="5"/>
                    </a:cubicBezTo>
                    <a:cubicBezTo>
                      <a:pt x="290" y="8"/>
                      <a:pt x="289" y="11"/>
                      <a:pt x="286" y="13"/>
                    </a:cubicBezTo>
                    <a:cubicBezTo>
                      <a:pt x="148" y="73"/>
                      <a:pt x="148" y="73"/>
                      <a:pt x="148" y="73"/>
                    </a:cubicBezTo>
                    <a:cubicBezTo>
                      <a:pt x="147" y="73"/>
                      <a:pt x="146" y="73"/>
                      <a:pt x="145" y="7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/>
              </a:p>
            </p:txBody>
          </p:sp>
          <p:sp>
            <p:nvSpPr>
              <p:cNvPr id="11" name="Freeform 8"/>
              <p:cNvSpPr>
                <a:spLocks noEditPoints="1"/>
              </p:cNvSpPr>
              <p:nvPr userDrawn="1"/>
            </p:nvSpPr>
            <p:spPr bwMode="auto">
              <a:xfrm>
                <a:off x="2652" y="1501"/>
                <a:ext cx="310" cy="142"/>
              </a:xfrm>
              <a:custGeom>
                <a:avLst/>
                <a:gdLst>
                  <a:gd name="T0" fmla="*/ 144 w 288"/>
                  <a:gd name="T1" fmla="*/ 132 h 132"/>
                  <a:gd name="T2" fmla="*/ 142 w 288"/>
                  <a:gd name="T3" fmla="*/ 132 h 132"/>
                  <a:gd name="T4" fmla="*/ 4 w 288"/>
                  <a:gd name="T5" fmla="*/ 72 h 132"/>
                  <a:gd name="T6" fmla="*/ 0 w 288"/>
                  <a:gd name="T7" fmla="*/ 66 h 132"/>
                  <a:gd name="T8" fmla="*/ 4 w 288"/>
                  <a:gd name="T9" fmla="*/ 61 h 132"/>
                  <a:gd name="T10" fmla="*/ 142 w 288"/>
                  <a:gd name="T11" fmla="*/ 1 h 132"/>
                  <a:gd name="T12" fmla="*/ 147 w 288"/>
                  <a:gd name="T13" fmla="*/ 1 h 132"/>
                  <a:gd name="T14" fmla="*/ 285 w 288"/>
                  <a:gd name="T15" fmla="*/ 61 h 132"/>
                  <a:gd name="T16" fmla="*/ 288 w 288"/>
                  <a:gd name="T17" fmla="*/ 66 h 132"/>
                  <a:gd name="T18" fmla="*/ 285 w 288"/>
                  <a:gd name="T19" fmla="*/ 72 h 132"/>
                  <a:gd name="T20" fmla="*/ 147 w 288"/>
                  <a:gd name="T21" fmla="*/ 132 h 132"/>
                  <a:gd name="T22" fmla="*/ 144 w 288"/>
                  <a:gd name="T23" fmla="*/ 132 h 132"/>
                  <a:gd name="T24" fmla="*/ 21 w 288"/>
                  <a:gd name="T25" fmla="*/ 66 h 132"/>
                  <a:gd name="T26" fmla="*/ 144 w 288"/>
                  <a:gd name="T27" fmla="*/ 119 h 132"/>
                  <a:gd name="T28" fmla="*/ 267 w 288"/>
                  <a:gd name="T29" fmla="*/ 66 h 132"/>
                  <a:gd name="T30" fmla="*/ 144 w 288"/>
                  <a:gd name="T31" fmla="*/ 13 h 132"/>
                  <a:gd name="T32" fmla="*/ 21 w 288"/>
                  <a:gd name="T33" fmla="*/ 66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8" h="132">
                    <a:moveTo>
                      <a:pt x="144" y="132"/>
                    </a:moveTo>
                    <a:cubicBezTo>
                      <a:pt x="143" y="132"/>
                      <a:pt x="143" y="132"/>
                      <a:pt x="142" y="132"/>
                    </a:cubicBezTo>
                    <a:cubicBezTo>
                      <a:pt x="4" y="72"/>
                      <a:pt x="4" y="72"/>
                      <a:pt x="4" y="72"/>
                    </a:cubicBezTo>
                    <a:cubicBezTo>
                      <a:pt x="2" y="71"/>
                      <a:pt x="0" y="68"/>
                      <a:pt x="0" y="66"/>
                    </a:cubicBezTo>
                    <a:cubicBezTo>
                      <a:pt x="0" y="64"/>
                      <a:pt x="2" y="61"/>
                      <a:pt x="4" y="61"/>
                    </a:cubicBezTo>
                    <a:cubicBezTo>
                      <a:pt x="142" y="1"/>
                      <a:pt x="142" y="1"/>
                      <a:pt x="142" y="1"/>
                    </a:cubicBezTo>
                    <a:cubicBezTo>
                      <a:pt x="143" y="0"/>
                      <a:pt x="145" y="0"/>
                      <a:pt x="147" y="1"/>
                    </a:cubicBezTo>
                    <a:cubicBezTo>
                      <a:pt x="285" y="61"/>
                      <a:pt x="285" y="61"/>
                      <a:pt x="285" y="61"/>
                    </a:cubicBezTo>
                    <a:cubicBezTo>
                      <a:pt x="287" y="61"/>
                      <a:pt x="288" y="64"/>
                      <a:pt x="288" y="66"/>
                    </a:cubicBezTo>
                    <a:cubicBezTo>
                      <a:pt x="288" y="68"/>
                      <a:pt x="287" y="71"/>
                      <a:pt x="285" y="72"/>
                    </a:cubicBezTo>
                    <a:cubicBezTo>
                      <a:pt x="147" y="132"/>
                      <a:pt x="147" y="132"/>
                      <a:pt x="147" y="132"/>
                    </a:cubicBezTo>
                    <a:cubicBezTo>
                      <a:pt x="146" y="132"/>
                      <a:pt x="145" y="132"/>
                      <a:pt x="144" y="132"/>
                    </a:cubicBezTo>
                    <a:close/>
                    <a:moveTo>
                      <a:pt x="21" y="66"/>
                    </a:moveTo>
                    <a:cubicBezTo>
                      <a:pt x="144" y="119"/>
                      <a:pt x="144" y="119"/>
                      <a:pt x="144" y="119"/>
                    </a:cubicBezTo>
                    <a:cubicBezTo>
                      <a:pt x="267" y="66"/>
                      <a:pt x="267" y="66"/>
                      <a:pt x="267" y="66"/>
                    </a:cubicBezTo>
                    <a:cubicBezTo>
                      <a:pt x="144" y="13"/>
                      <a:pt x="144" y="13"/>
                      <a:pt x="144" y="13"/>
                    </a:cubicBezTo>
                    <a:lnTo>
                      <a:pt x="21" y="6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/>
              </a:p>
            </p:txBody>
          </p:sp>
        </p:grpSp>
      </p:grpSp>
      <p:pic>
        <p:nvPicPr>
          <p:cNvPr id="34" name="Acc_Mobility_ALLBLACK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123" y="5953996"/>
            <a:ext cx="3432841" cy="527961"/>
          </a:xfrm>
          <a:prstGeom prst="rect">
            <a:avLst/>
          </a:prstGeom>
        </p:spPr>
      </p:pic>
      <p:pic>
        <p:nvPicPr>
          <p:cNvPr id="35" name="Acc_InteractiveALLBLACK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25" y="5965414"/>
            <a:ext cx="3427840" cy="516542"/>
          </a:xfrm>
          <a:prstGeom prst="rect">
            <a:avLst/>
          </a:prstGeom>
        </p:spPr>
      </p:pic>
      <p:pic>
        <p:nvPicPr>
          <p:cNvPr id="36" name="Acc_Analytics_ALLBLACK" hidden="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213" y="5953540"/>
            <a:ext cx="3428752" cy="528417"/>
          </a:xfrm>
          <a:prstGeom prst="rect">
            <a:avLst/>
          </a:prstGeom>
        </p:spPr>
      </p:pic>
      <p:pic>
        <p:nvPicPr>
          <p:cNvPr id="37" name="Acc_Digital_ALLBLACK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088" y="5967035"/>
            <a:ext cx="2585877" cy="51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1861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HeroYell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Copyright © 2018 Accenture.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45">
            <a:extLst>
              <a:ext uri="{FF2B5EF4-FFF2-40B4-BE49-F238E27FC236}">
                <a16:creationId xmlns:a16="http://schemas.microsoft.com/office/drawing/2014/main" id="{3E2DE4B3-5981-47ED-B6A6-90C7EC6B6A1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062098" y="2296026"/>
            <a:ext cx="6305093" cy="336837"/>
          </a:xfrm>
        </p:spPr>
        <p:txBody>
          <a:bodyPr/>
          <a:lstStyle>
            <a:lvl1pPr>
              <a:defRPr lang="en-US" sz="2400" b="1" i="0" kern="1200" dirty="0">
                <a:solidFill>
                  <a:schemeClr val="tx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endParaRPr lang="en-US" dirty="0"/>
          </a:p>
        </p:txBody>
      </p:sp>
      <p:sp>
        <p:nvSpPr>
          <p:cNvPr id="7" name="Text Placeholder 46">
            <a:extLst>
              <a:ext uri="{FF2B5EF4-FFF2-40B4-BE49-F238E27FC236}">
                <a16:creationId xmlns:a16="http://schemas.microsoft.com/office/drawing/2014/main" id="{0B72D3D2-651A-4A00-A543-330D83B6332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062098" y="2669658"/>
            <a:ext cx="6305093" cy="336837"/>
          </a:xfrm>
        </p:spPr>
        <p:txBody>
          <a:bodyPr/>
          <a:lstStyle>
            <a:lvl1pPr>
              <a:defRPr lang="en-US" sz="1800" b="1" i="0" kern="1200" dirty="0">
                <a:solidFill>
                  <a:schemeClr val="tx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endParaRPr lang="en-US" dirty="0"/>
          </a:p>
        </p:txBody>
      </p:sp>
      <p:sp>
        <p:nvSpPr>
          <p:cNvPr id="9" name="Text Placeholder 47">
            <a:extLst>
              <a:ext uri="{FF2B5EF4-FFF2-40B4-BE49-F238E27FC236}">
                <a16:creationId xmlns:a16="http://schemas.microsoft.com/office/drawing/2014/main" id="{251363C6-DE22-4E1F-BAD3-0759198735C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062098" y="3137691"/>
            <a:ext cx="6305093" cy="336837"/>
          </a:xfrm>
        </p:spPr>
        <p:txBody>
          <a:bodyPr/>
          <a:lstStyle>
            <a:lvl1pPr>
              <a:defRPr lang="en-US" sz="2400" b="1" i="0" kern="1200" dirty="0">
                <a:solidFill>
                  <a:schemeClr val="tx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endParaRPr lang="en-US" dirty="0"/>
          </a:p>
        </p:txBody>
      </p:sp>
      <p:sp>
        <p:nvSpPr>
          <p:cNvPr id="10" name="Text Placeholder 48">
            <a:extLst>
              <a:ext uri="{FF2B5EF4-FFF2-40B4-BE49-F238E27FC236}">
                <a16:creationId xmlns:a16="http://schemas.microsoft.com/office/drawing/2014/main" id="{EDE36FC2-B0FD-4515-8122-524F91B292D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62098" y="3511323"/>
            <a:ext cx="6305093" cy="336837"/>
          </a:xfrm>
        </p:spPr>
        <p:txBody>
          <a:bodyPr/>
          <a:lstStyle>
            <a:lvl1pPr>
              <a:defRPr lang="en-US" sz="1800" b="1" i="0" kern="1200" dirty="0">
                <a:solidFill>
                  <a:schemeClr val="tx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endParaRPr lang="en-US" dirty="0"/>
          </a:p>
        </p:txBody>
      </p:sp>
      <p:sp>
        <p:nvSpPr>
          <p:cNvPr id="11" name="Text Placeholder 49">
            <a:extLst>
              <a:ext uri="{FF2B5EF4-FFF2-40B4-BE49-F238E27FC236}">
                <a16:creationId xmlns:a16="http://schemas.microsoft.com/office/drawing/2014/main" id="{19287832-9D4B-481C-914D-76530477F73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062098" y="3990933"/>
            <a:ext cx="6305093" cy="336837"/>
          </a:xfrm>
        </p:spPr>
        <p:txBody>
          <a:bodyPr/>
          <a:lstStyle>
            <a:lvl1pPr>
              <a:defRPr lang="en-US" sz="2400" b="1" i="0" kern="1200">
                <a:solidFill>
                  <a:schemeClr val="tx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endParaRPr lang="en-US" dirty="0"/>
          </a:p>
        </p:txBody>
      </p:sp>
      <p:sp>
        <p:nvSpPr>
          <p:cNvPr id="12" name="Text Placeholder 50">
            <a:extLst>
              <a:ext uri="{FF2B5EF4-FFF2-40B4-BE49-F238E27FC236}">
                <a16:creationId xmlns:a16="http://schemas.microsoft.com/office/drawing/2014/main" id="{5B4BD34F-51E7-42F9-9AD1-B18164303C07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062098" y="4364566"/>
            <a:ext cx="6305093" cy="336837"/>
          </a:xfrm>
        </p:spPr>
        <p:txBody>
          <a:bodyPr/>
          <a:lstStyle>
            <a:lvl1pPr>
              <a:defRPr lang="en-US" sz="1800" b="1" i="0" kern="1200" dirty="0">
                <a:solidFill>
                  <a:schemeClr val="tx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endParaRPr lang="en-US" dirty="0"/>
          </a:p>
        </p:txBody>
      </p:sp>
      <p:sp>
        <p:nvSpPr>
          <p:cNvPr id="13" name="Text Placeholder 51">
            <a:extLst>
              <a:ext uri="{FF2B5EF4-FFF2-40B4-BE49-F238E27FC236}">
                <a16:creationId xmlns:a16="http://schemas.microsoft.com/office/drawing/2014/main" id="{4B590A6F-D08D-4891-A15A-32E1529E402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062098" y="4831987"/>
            <a:ext cx="6305093" cy="336837"/>
          </a:xfrm>
        </p:spPr>
        <p:txBody>
          <a:bodyPr/>
          <a:lstStyle>
            <a:lvl1pPr>
              <a:defRPr lang="en-US" sz="2400" b="1" i="0" kern="1200" dirty="0">
                <a:solidFill>
                  <a:schemeClr val="tx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endParaRPr lang="en-US" dirty="0"/>
          </a:p>
        </p:txBody>
      </p:sp>
      <p:sp>
        <p:nvSpPr>
          <p:cNvPr id="14" name="Text Placeholder 52">
            <a:extLst>
              <a:ext uri="{FF2B5EF4-FFF2-40B4-BE49-F238E27FC236}">
                <a16:creationId xmlns:a16="http://schemas.microsoft.com/office/drawing/2014/main" id="{82CB95FF-7E79-479B-A178-F6223B543B9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062098" y="5205619"/>
            <a:ext cx="6305093" cy="336837"/>
          </a:xfrm>
        </p:spPr>
        <p:txBody>
          <a:bodyPr/>
          <a:lstStyle>
            <a:lvl1pPr>
              <a:defRPr lang="en-US" sz="1800" b="1" i="0" kern="1200">
                <a:solidFill>
                  <a:schemeClr val="tx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endParaRPr lang="en-US" dirty="0"/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4CA1D11A-FA7A-47A4-BB3D-D506D67BA359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062098" y="5661912"/>
            <a:ext cx="6305093" cy="336837"/>
          </a:xfrm>
        </p:spPr>
        <p:txBody>
          <a:bodyPr/>
          <a:lstStyle>
            <a:lvl1pPr>
              <a:defRPr lang="en-US" sz="2400" b="1" i="0" kern="1200" dirty="0">
                <a:solidFill>
                  <a:schemeClr val="tx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endParaRPr lang="en-US" dirty="0"/>
          </a:p>
        </p:txBody>
      </p:sp>
      <p:sp>
        <p:nvSpPr>
          <p:cNvPr id="16" name="Text Placeholder 54">
            <a:extLst>
              <a:ext uri="{FF2B5EF4-FFF2-40B4-BE49-F238E27FC236}">
                <a16:creationId xmlns:a16="http://schemas.microsoft.com/office/drawing/2014/main" id="{18BFE3A4-99F8-45FF-A1BD-9568E02BDA3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62098" y="6035545"/>
            <a:ext cx="6305093" cy="336837"/>
          </a:xfrm>
        </p:spPr>
        <p:txBody>
          <a:bodyPr/>
          <a:lstStyle>
            <a:lvl1pPr>
              <a:defRPr lang="en-US" sz="1800" b="1" i="0" kern="1200" dirty="0">
                <a:solidFill>
                  <a:schemeClr val="tx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endParaRPr lang="en-US" dirty="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DD8E5E1-5A8A-4711-AC1B-AA74A1782799}"/>
              </a:ext>
            </a:extLst>
          </p:cNvPr>
          <p:cNvGraphicFramePr>
            <a:graphicFrameLocks noGrp="1"/>
          </p:cNvGraphicFramePr>
          <p:nvPr userDrawn="1">
            <p:extLst/>
          </p:nvPr>
        </p:nvGraphicFramePr>
        <p:xfrm>
          <a:off x="355741" y="2296025"/>
          <a:ext cx="548854" cy="4076356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548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15271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 Black" charset="0"/>
                          <a:ea typeface="Arial Black" charset="0"/>
                          <a:cs typeface="Arial Black" charset="0"/>
                        </a:rPr>
                        <a:t>1</a:t>
                      </a:r>
                    </a:p>
                  </a:txBody>
                  <a:tcPr marL="91476" marR="91476" marT="45709" marB="4570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5271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 Black" charset="0"/>
                          <a:ea typeface="Arial Black" charset="0"/>
                          <a:cs typeface="Arial Black" charset="0"/>
                        </a:rPr>
                        <a:t>2</a:t>
                      </a:r>
                    </a:p>
                  </a:txBody>
                  <a:tcPr marL="91476" marR="91476" marT="45709" marB="45709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5271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 Black" charset="0"/>
                          <a:ea typeface="Arial Black" charset="0"/>
                          <a:cs typeface="Arial Black" charset="0"/>
                        </a:rPr>
                        <a:t>3</a:t>
                      </a:r>
                    </a:p>
                  </a:txBody>
                  <a:tcPr marL="91476" marR="91476" marT="45709" marB="4570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5271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 Black" charset="0"/>
                          <a:ea typeface="Arial Black" charset="0"/>
                          <a:cs typeface="Arial Black" charset="0"/>
                        </a:rPr>
                        <a:t>4</a:t>
                      </a:r>
                    </a:p>
                  </a:txBody>
                  <a:tcPr marL="91476" marR="91476" marT="45709" marB="4570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5271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 Black" charset="0"/>
                          <a:ea typeface="Arial Black" charset="0"/>
                          <a:cs typeface="Arial Black" charset="0"/>
                        </a:rPr>
                        <a:t>5</a:t>
                      </a:r>
                    </a:p>
                  </a:txBody>
                  <a:tcPr marL="91476" marR="91476" marT="45709" marB="4570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" name="Title 1">
            <a:extLst>
              <a:ext uri="{FF2B5EF4-FFF2-40B4-BE49-F238E27FC236}">
                <a16:creationId xmlns:a16="http://schemas.microsoft.com/office/drawing/2014/main" id="{5B82E775-DBFF-48FB-9FD1-C77638E175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1290430"/>
          </a:xfrm>
        </p:spPr>
        <p:txBody>
          <a:bodyPr/>
          <a:lstStyle>
            <a:lvl1pPr algn="l">
              <a:defRPr sz="11498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9062525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GradientB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Copyright © 2018 Accenture.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4F4E125-6B86-4D47-87C9-2C7F680299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7925" y="1329970"/>
            <a:ext cx="2304363" cy="60152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>
                <a:solidFill>
                  <a:schemeClr val="bg1"/>
                </a:solidFill>
              </a:defRPr>
            </a:lvl1pPr>
          </a:lstStyle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r>
              <a:rPr lang="en-US" dirty="0"/>
              <a:t>Insert item 16pt minimum 14pt maximum 3 lines</a:t>
            </a:r>
          </a:p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9FC467-9007-4B15-8A84-D0FC7560251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11299" y="1329970"/>
            <a:ext cx="2304363" cy="60152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>
                <a:solidFill>
                  <a:schemeClr val="bg1"/>
                </a:solidFill>
              </a:defRPr>
            </a:lvl1pPr>
          </a:lstStyle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r>
              <a:rPr lang="en-US" dirty="0"/>
              <a:t>Insert item 16pt minimum 14pt maximum 3 lines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DDDB943-92BB-432D-92BE-9D123258C4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35272" y="1329970"/>
            <a:ext cx="2304363" cy="60152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>
                <a:solidFill>
                  <a:schemeClr val="bg1"/>
                </a:solidFill>
              </a:defRPr>
            </a:lvl1pPr>
          </a:lstStyle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r>
              <a:rPr lang="en-US" dirty="0"/>
              <a:t>Insert item 16pt minimum 14pt maximum 3 lines</a:t>
            </a:r>
          </a:p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B6507C2-9170-4FF0-AE59-FF060F16D2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87925" y="3248073"/>
            <a:ext cx="2304363" cy="60152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>
                <a:solidFill>
                  <a:schemeClr val="bg1"/>
                </a:solidFill>
              </a:defRPr>
            </a:lvl1pPr>
          </a:lstStyle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r>
              <a:rPr lang="en-US" dirty="0"/>
              <a:t>Insert item 16pt minimum 14pt maximum 3 lines</a:t>
            </a:r>
          </a:p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DEF359F7-5975-4552-8508-59E0046182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11299" y="3248073"/>
            <a:ext cx="2304363" cy="60152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>
                <a:solidFill>
                  <a:schemeClr val="bg1"/>
                </a:solidFill>
              </a:defRPr>
            </a:lvl1pPr>
          </a:lstStyle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r>
              <a:rPr lang="en-US" dirty="0"/>
              <a:t>Insert item 16pt minimum 14pt maximum 3 lines</a:t>
            </a:r>
          </a:p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8074F7E-7DFD-4609-86FD-5EADB9F34B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35272" y="3248073"/>
            <a:ext cx="2304363" cy="60152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>
                <a:solidFill>
                  <a:schemeClr val="bg1"/>
                </a:solidFill>
              </a:defRPr>
            </a:lvl1pPr>
          </a:lstStyle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r>
              <a:rPr lang="en-US" dirty="0"/>
              <a:t>Insert item 16pt minimum 14pt maximum 3 lines</a:t>
            </a:r>
          </a:p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3EE50266-3A84-4AA8-9ABD-575FC0513B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7925" y="5126384"/>
            <a:ext cx="2304363" cy="60152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>
                <a:solidFill>
                  <a:schemeClr val="bg1"/>
                </a:solidFill>
              </a:defRPr>
            </a:lvl1pPr>
          </a:lstStyle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r>
              <a:rPr lang="en-US" dirty="0"/>
              <a:t>Insert item 16pt minimum 14pt maximum 3 lines</a:t>
            </a:r>
          </a:p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CFB0285B-298B-495D-B5ED-00F46CA2A72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11299" y="5126384"/>
            <a:ext cx="2304363" cy="60152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>
                <a:solidFill>
                  <a:schemeClr val="bg1"/>
                </a:solidFill>
              </a:defRPr>
            </a:lvl1pPr>
          </a:lstStyle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r>
              <a:rPr lang="en-US" dirty="0"/>
              <a:t>Insert item 16pt minimum 14pt maximum 3 lines</a:t>
            </a:r>
          </a:p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097BDD82-0CA7-4F10-B803-ECC60A195E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35272" y="5126384"/>
            <a:ext cx="2304363" cy="60152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>
                <a:solidFill>
                  <a:schemeClr val="bg1"/>
                </a:solidFill>
              </a:defRPr>
            </a:lvl1pPr>
          </a:lstStyle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r>
              <a:rPr lang="en-US" dirty="0"/>
              <a:t>Insert item 16pt minimum 14pt maximum 3 lines</a:t>
            </a:r>
          </a:p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CCB26E89-8A0E-4815-A801-679181674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11299" y="413896"/>
            <a:ext cx="1326081" cy="842767"/>
          </a:xfrm>
        </p:spPr>
        <p:txBody>
          <a:bodyPr vert="horz" lIns="0" tIns="0" rIns="0" bIns="0" rtlCol="0">
            <a:noAutofit/>
          </a:bodyPr>
          <a:lstStyle>
            <a:lvl1pPr>
              <a:defRPr lang="en-US" sz="5399" dirty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A61A6AD6-2577-41BB-BF58-8B40A789BB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87925" y="413896"/>
            <a:ext cx="1326081" cy="842767"/>
          </a:xfrm>
        </p:spPr>
        <p:txBody>
          <a:bodyPr vert="horz" lIns="0" tIns="0" rIns="0" bIns="0" rtlCol="0">
            <a:noAutofit/>
          </a:bodyPr>
          <a:lstStyle>
            <a:lvl1pPr>
              <a:defRPr lang="en-US" sz="5399" dirty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B3247925-E0D5-4DCA-8BE7-C00C72EF85E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26893" y="413896"/>
            <a:ext cx="1326081" cy="842767"/>
          </a:xfrm>
        </p:spPr>
        <p:txBody>
          <a:bodyPr vert="horz" lIns="0" tIns="0" rIns="0" bIns="0" rtlCol="0">
            <a:noAutofit/>
          </a:bodyPr>
          <a:lstStyle>
            <a:lvl1pPr>
              <a:defRPr lang="en-US" sz="5399" dirty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5B86CB2C-2EFD-4FBF-A7C7-AC140F5F3E7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911299" y="2352587"/>
            <a:ext cx="1326081" cy="842767"/>
          </a:xfrm>
        </p:spPr>
        <p:txBody>
          <a:bodyPr vert="horz" lIns="0" tIns="0" rIns="0" bIns="0" rtlCol="0">
            <a:noAutofit/>
          </a:bodyPr>
          <a:lstStyle>
            <a:lvl1pPr>
              <a:defRPr lang="en-US" sz="5399" dirty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05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3F3830B1-A2AD-4C1B-8418-668BB364D7A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87925" y="2352587"/>
            <a:ext cx="1326081" cy="842767"/>
          </a:xfrm>
        </p:spPr>
        <p:txBody>
          <a:bodyPr vert="horz" lIns="0" tIns="0" rIns="0" bIns="0" rtlCol="0">
            <a:noAutofit/>
          </a:bodyPr>
          <a:lstStyle>
            <a:lvl1pPr>
              <a:defRPr lang="en-US" sz="5399" dirty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1565361-4A00-43B1-A696-4FEC162BFDB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26893" y="2352587"/>
            <a:ext cx="1326081" cy="842767"/>
          </a:xfrm>
        </p:spPr>
        <p:txBody>
          <a:bodyPr vert="horz" lIns="0" tIns="0" rIns="0" bIns="0" rtlCol="0">
            <a:noAutofit/>
          </a:bodyPr>
          <a:lstStyle>
            <a:lvl1pPr>
              <a:defRPr lang="en-US" sz="5399" dirty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06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E8EB6F95-FF0B-49B8-873D-4A40C88844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11299" y="4220604"/>
            <a:ext cx="1326081" cy="842767"/>
          </a:xfrm>
        </p:spPr>
        <p:txBody>
          <a:bodyPr vert="horz" lIns="0" tIns="0" rIns="0" bIns="0" rtlCol="0">
            <a:noAutofit/>
          </a:bodyPr>
          <a:lstStyle>
            <a:lvl1pPr>
              <a:defRPr lang="en-US" sz="5399" dirty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08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A8F1410C-CFF9-441F-9464-2746BE390E6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87925" y="4220604"/>
            <a:ext cx="1326081" cy="842767"/>
          </a:xfrm>
        </p:spPr>
        <p:txBody>
          <a:bodyPr vert="horz" lIns="0" tIns="0" rIns="0" bIns="0" rtlCol="0">
            <a:noAutofit/>
          </a:bodyPr>
          <a:lstStyle>
            <a:lvl1pPr>
              <a:defRPr lang="en-US" sz="5399" dirty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07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BB4794CB-001E-41E4-AD6F-A00B36FE4B6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26893" y="4220604"/>
            <a:ext cx="1326081" cy="842767"/>
          </a:xfrm>
        </p:spPr>
        <p:txBody>
          <a:bodyPr vert="horz" lIns="0" tIns="0" rIns="0" bIns="0" rtlCol="0">
            <a:noAutofit/>
          </a:bodyPr>
          <a:lstStyle>
            <a:lvl1pPr>
              <a:defRPr lang="en-US" sz="5399" dirty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09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87C67B2-3754-4F40-8C1B-22DC9F35B5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742" y="554272"/>
            <a:ext cx="3144730" cy="3552753"/>
          </a:xfrm>
        </p:spPr>
        <p:txBody>
          <a:bodyPr/>
          <a:lstStyle>
            <a:lvl1pPr algn="l">
              <a:defRPr sz="1149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2813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8F65DE-6C47-40C0-98AF-3B4358588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03C5A-B1C2-4D08-A2FC-87E712259BAF}" type="datetimeFigureOut">
              <a:rPr lang="es-CO" smtClean="0"/>
              <a:t>18/05/2018</a:t>
            </a:fld>
            <a:endParaRPr lang="es-C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9E66D0-ADE2-4F70-AFD7-51728D382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F78F5-10A4-41E3-8010-9423F957B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5DB65-370D-40C7-82E2-565F72C665BE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6778202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1" spcCol="179984" anchor="ctr">
            <a:noAutofit/>
          </a:bodyPr>
          <a:lstStyle>
            <a:lvl1pPr marL="359928" marR="0" indent="-359928" algn="l" defTabSz="914217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█"/>
              <a:tabLst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8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95223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a_1Column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128768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35000"/>
                  </a:schemeClr>
                </a:solidFill>
              </a:defRPr>
            </a:lvl1pPr>
          </a:lstStyle>
          <a:p>
            <a:r>
              <a:rPr lang="en-US" dirty="0"/>
              <a:t>Copyright © 2018 Accenture. All rights reserved.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8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8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3813129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a_1Column_Hero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Copyright © 2018 Accenture. All rights reserved.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735886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a_1Column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Copyright © 2018 Accenture. All rights reserved.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3784146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a_1Column_Dark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Copyright © 2018 Accenture. All rights reserved.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106820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b_1Column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7327" y="554272"/>
            <a:ext cx="9517604" cy="54347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INSERT MAIN TITLE 36PT MIN 30PT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Copyright © 2018 Accenture.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7327" y="1774415"/>
            <a:ext cx="951760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8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8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615767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_1Column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03682" y="554272"/>
            <a:ext cx="7526940" cy="54347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INSERT TITLE 36PT MIN 30PT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Copyright © 2018 Accenture.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4303682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8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8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2840217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128768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74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tx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391584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tx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US" dirty="0"/>
              <a:t>Copyright © 2018 Accenture. All rights reserved.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02688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Hero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74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391584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US" dirty="0"/>
              <a:t>Copyright © 2018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42226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74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391584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US" dirty="0"/>
              <a:t>Copyright © 2018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017752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31492-A937-4908-B269-D5EC2166C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29425-1F28-4460-AD23-480F262F9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0408AD-235B-40CC-9739-95CBC7CAA9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C1717-0507-49BB-B3F7-E43F6BA24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03C5A-B1C2-4D08-A2FC-87E712259BAF}" type="datetimeFigureOut">
              <a:rPr lang="es-CO" smtClean="0"/>
              <a:t>18/05/2018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FC11DF-C69B-4D03-AB38-73129E11B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594875-4FCD-4E8C-A8B8-15BF00ECF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5DB65-370D-40C7-82E2-565F72C665BE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406767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Dark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74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391584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US" dirty="0"/>
              <a:t>Copyright © 2018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17798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128768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328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Hero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Copyright © 2018 Accenture. All rights reserved.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</p:spTree>
    <p:extLst>
      <p:ext uri="{BB962C8B-B14F-4D97-AF65-F5344CB8AC3E}">
        <p14:creationId xmlns:p14="http://schemas.microsoft.com/office/powerpoint/2010/main" val="2906391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Copyright © 2018 Accenture. All rights reserved.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</p:spTree>
    <p:extLst>
      <p:ext uri="{BB962C8B-B14F-4D97-AF65-F5344CB8AC3E}">
        <p14:creationId xmlns:p14="http://schemas.microsoft.com/office/powerpoint/2010/main" val="241725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Dark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Copyright © 2018 Accenture. All rights reserved.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</p:spTree>
    <p:extLst>
      <p:ext uri="{BB962C8B-B14F-4D97-AF65-F5344CB8AC3E}">
        <p14:creationId xmlns:p14="http://schemas.microsoft.com/office/powerpoint/2010/main" val="2160657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128768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at 22pt, min 18pt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128768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at 22pt, min 18pt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484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Hero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7"/>
            <a:ext cx="5589383" cy="33847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at 22pt, min 18pt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7"/>
            <a:ext cx="5589383" cy="33847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Copyright © 2018 Accenture.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476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7"/>
            <a:ext cx="5589383" cy="33847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at 22pt, min 18pt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7"/>
            <a:ext cx="5589383" cy="33847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1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Dark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7"/>
            <a:ext cx="5589383" cy="33847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at 22pt, min 18pt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7"/>
            <a:ext cx="5589383" cy="33847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341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128768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113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629E0-3676-4368-953C-80F370449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D7EDEB-B3B1-4FDC-814A-C0D20A9AF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25A156-729B-4F5F-A2E4-E4A0650775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9E6DC2-A901-4BAA-8F06-51851C1FE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03C5A-B1C2-4D08-A2FC-87E712259BAF}" type="datetimeFigureOut">
              <a:rPr lang="es-CO" smtClean="0"/>
              <a:t>18/05/2018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18FE9A-0583-4098-8E4A-C0C79542A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F8CDE0-E28A-4E0E-8A22-56D88C83F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5DB65-370D-40C7-82E2-565F72C665BE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6953462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Hero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007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608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PaleGray"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 vert="horz" lIns="0" tIns="0" rIns="0" bIns="0" rtlCol="0">
            <a:spAutoFit/>
          </a:bodyPr>
          <a:lstStyle>
            <a:lvl1pPr>
              <a:defRPr lang="en-US" sz="2200" dirty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Insert sub-title here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087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3Columns_Dark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 vert="horz" lIns="0" tIns="0" rIns="0" bIns="0" rtlCol="0">
            <a:spAutoFit/>
          </a:bodyPr>
          <a:lstStyle>
            <a:lvl1pPr>
              <a:defRPr lang="en-US" sz="2200" dirty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Insert sub-title here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562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128768"/>
            <a:ext cx="11474881" cy="338476"/>
          </a:xfrm>
        </p:spPr>
        <p:txBody>
          <a:bodyPr vert="horz" lIns="0" tIns="0" rIns="0" bIns="0" rtlCol="0">
            <a:spAutoFit/>
          </a:bodyPr>
          <a:lstStyle>
            <a:lvl1pPr>
              <a:defRPr lang="en-US" sz="2200" dirty="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Insert sub-title here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631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Hero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 vert="horz" lIns="0" tIns="0" rIns="0" bIns="0" rtlCol="0">
            <a:spAutoFit/>
          </a:bodyPr>
          <a:lstStyle>
            <a:lvl1pPr>
              <a:defRPr lang="en-US" sz="2200" dirty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Insert sub-title here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175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 vert="horz" lIns="0" tIns="0" rIns="0" bIns="0" rtlCol="0">
            <a:spAutoFit/>
          </a:bodyPr>
          <a:lstStyle>
            <a:lvl1pPr>
              <a:defRPr lang="en-US" sz="2200" dirty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Insert sub-title here at 22pt, min 18pt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834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128768"/>
            <a:ext cx="5589383" cy="338476"/>
          </a:xfrm>
        </p:spPr>
        <p:txBody>
          <a:bodyPr vert="horz" lIns="0" tIns="0" rIns="0" bIns="0" rtlCol="0">
            <a:spAutoFit/>
          </a:bodyPr>
          <a:lstStyle>
            <a:lvl1pPr>
              <a:defRPr lang="en-US" sz="2200" dirty="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Insert sub-title at 22pt, min 18pt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128768"/>
            <a:ext cx="5589383" cy="338476"/>
          </a:xfrm>
        </p:spPr>
        <p:txBody>
          <a:bodyPr vert="horz" lIns="0" tIns="0" rIns="0" bIns="0" rtlCol="0">
            <a:spAutoFit/>
          </a:bodyPr>
          <a:lstStyle>
            <a:lvl1pPr>
              <a:defRPr lang="en-US" sz="2200" dirty="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Insert sub-title at 22pt, min 18pt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948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Hero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7"/>
            <a:ext cx="5589383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at 22pt, min 18pt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7"/>
            <a:ext cx="5589383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at 22pt, min 18pt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271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7"/>
            <a:ext cx="5589383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at 22pt, min 18pt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7"/>
            <a:ext cx="5589383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at 22pt, min 18pt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938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8.xml"/><Relationship Id="rId117" Type="http://schemas.openxmlformats.org/officeDocument/2006/relationships/slideLayout" Target="../slideLayouts/slideLayout129.xml"/><Relationship Id="rId21" Type="http://schemas.openxmlformats.org/officeDocument/2006/relationships/slideLayout" Target="../slideLayouts/slideLayout33.xml"/><Relationship Id="rId42" Type="http://schemas.openxmlformats.org/officeDocument/2006/relationships/slideLayout" Target="../slideLayouts/slideLayout54.xml"/><Relationship Id="rId47" Type="http://schemas.openxmlformats.org/officeDocument/2006/relationships/slideLayout" Target="../slideLayouts/slideLayout59.xml"/><Relationship Id="rId63" Type="http://schemas.openxmlformats.org/officeDocument/2006/relationships/slideLayout" Target="../slideLayouts/slideLayout75.xml"/><Relationship Id="rId68" Type="http://schemas.openxmlformats.org/officeDocument/2006/relationships/slideLayout" Target="../slideLayouts/slideLayout80.xml"/><Relationship Id="rId84" Type="http://schemas.openxmlformats.org/officeDocument/2006/relationships/slideLayout" Target="../slideLayouts/slideLayout96.xml"/><Relationship Id="rId89" Type="http://schemas.openxmlformats.org/officeDocument/2006/relationships/slideLayout" Target="../slideLayouts/slideLayout101.xml"/><Relationship Id="rId112" Type="http://schemas.openxmlformats.org/officeDocument/2006/relationships/slideLayout" Target="../slideLayouts/slideLayout124.xml"/><Relationship Id="rId133" Type="http://schemas.openxmlformats.org/officeDocument/2006/relationships/slideLayout" Target="../slideLayouts/slideLayout145.xml"/><Relationship Id="rId138" Type="http://schemas.openxmlformats.org/officeDocument/2006/relationships/slideLayout" Target="../slideLayouts/slideLayout150.xml"/><Relationship Id="rId154" Type="http://schemas.openxmlformats.org/officeDocument/2006/relationships/slideLayout" Target="../slideLayouts/slideLayout166.xml"/><Relationship Id="rId159" Type="http://schemas.openxmlformats.org/officeDocument/2006/relationships/slideLayout" Target="../slideLayouts/slideLayout171.xml"/><Relationship Id="rId170" Type="http://schemas.openxmlformats.org/officeDocument/2006/relationships/slideLayout" Target="../slideLayouts/slideLayout182.xml"/><Relationship Id="rId16" Type="http://schemas.openxmlformats.org/officeDocument/2006/relationships/slideLayout" Target="../slideLayouts/slideLayout28.xml"/><Relationship Id="rId107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23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53" Type="http://schemas.openxmlformats.org/officeDocument/2006/relationships/slideLayout" Target="../slideLayouts/slideLayout65.xml"/><Relationship Id="rId58" Type="http://schemas.openxmlformats.org/officeDocument/2006/relationships/slideLayout" Target="../slideLayouts/slideLayout70.xml"/><Relationship Id="rId74" Type="http://schemas.openxmlformats.org/officeDocument/2006/relationships/slideLayout" Target="../slideLayouts/slideLayout86.xml"/><Relationship Id="rId79" Type="http://schemas.openxmlformats.org/officeDocument/2006/relationships/slideLayout" Target="../slideLayouts/slideLayout91.xml"/><Relationship Id="rId102" Type="http://schemas.openxmlformats.org/officeDocument/2006/relationships/slideLayout" Target="../slideLayouts/slideLayout114.xml"/><Relationship Id="rId123" Type="http://schemas.openxmlformats.org/officeDocument/2006/relationships/slideLayout" Target="../slideLayouts/slideLayout135.xml"/><Relationship Id="rId128" Type="http://schemas.openxmlformats.org/officeDocument/2006/relationships/slideLayout" Target="../slideLayouts/slideLayout140.xml"/><Relationship Id="rId144" Type="http://schemas.openxmlformats.org/officeDocument/2006/relationships/slideLayout" Target="../slideLayouts/slideLayout156.xml"/><Relationship Id="rId149" Type="http://schemas.openxmlformats.org/officeDocument/2006/relationships/slideLayout" Target="../slideLayouts/slideLayout161.xml"/><Relationship Id="rId5" Type="http://schemas.openxmlformats.org/officeDocument/2006/relationships/slideLayout" Target="../slideLayouts/slideLayout17.xml"/><Relationship Id="rId90" Type="http://schemas.openxmlformats.org/officeDocument/2006/relationships/slideLayout" Target="../slideLayouts/slideLayout102.xml"/><Relationship Id="rId95" Type="http://schemas.openxmlformats.org/officeDocument/2006/relationships/slideLayout" Target="../slideLayouts/slideLayout107.xml"/><Relationship Id="rId160" Type="http://schemas.openxmlformats.org/officeDocument/2006/relationships/slideLayout" Target="../slideLayouts/slideLayout172.xml"/><Relationship Id="rId165" Type="http://schemas.openxmlformats.org/officeDocument/2006/relationships/slideLayout" Target="../slideLayouts/slideLayout177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43" Type="http://schemas.openxmlformats.org/officeDocument/2006/relationships/slideLayout" Target="../slideLayouts/slideLayout55.xml"/><Relationship Id="rId48" Type="http://schemas.openxmlformats.org/officeDocument/2006/relationships/slideLayout" Target="../slideLayouts/slideLayout60.xml"/><Relationship Id="rId64" Type="http://schemas.openxmlformats.org/officeDocument/2006/relationships/slideLayout" Target="../slideLayouts/slideLayout76.xml"/><Relationship Id="rId69" Type="http://schemas.openxmlformats.org/officeDocument/2006/relationships/slideLayout" Target="../slideLayouts/slideLayout81.xml"/><Relationship Id="rId113" Type="http://schemas.openxmlformats.org/officeDocument/2006/relationships/slideLayout" Target="../slideLayouts/slideLayout125.xml"/><Relationship Id="rId118" Type="http://schemas.openxmlformats.org/officeDocument/2006/relationships/slideLayout" Target="../slideLayouts/slideLayout130.xml"/><Relationship Id="rId134" Type="http://schemas.openxmlformats.org/officeDocument/2006/relationships/slideLayout" Target="../slideLayouts/slideLayout146.xml"/><Relationship Id="rId139" Type="http://schemas.openxmlformats.org/officeDocument/2006/relationships/slideLayout" Target="../slideLayouts/slideLayout151.xml"/><Relationship Id="rId80" Type="http://schemas.openxmlformats.org/officeDocument/2006/relationships/slideLayout" Target="../slideLayouts/slideLayout92.xml"/><Relationship Id="rId85" Type="http://schemas.openxmlformats.org/officeDocument/2006/relationships/slideLayout" Target="../slideLayouts/slideLayout97.xml"/><Relationship Id="rId150" Type="http://schemas.openxmlformats.org/officeDocument/2006/relationships/slideLayout" Target="../slideLayouts/slideLayout162.xml"/><Relationship Id="rId155" Type="http://schemas.openxmlformats.org/officeDocument/2006/relationships/slideLayout" Target="../slideLayouts/slideLayout167.xml"/><Relationship Id="rId171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59" Type="http://schemas.openxmlformats.org/officeDocument/2006/relationships/slideLayout" Target="../slideLayouts/slideLayout71.xml"/><Relationship Id="rId103" Type="http://schemas.openxmlformats.org/officeDocument/2006/relationships/slideLayout" Target="../slideLayouts/slideLayout115.xml"/><Relationship Id="rId108" Type="http://schemas.openxmlformats.org/officeDocument/2006/relationships/slideLayout" Target="../slideLayouts/slideLayout120.xml"/><Relationship Id="rId124" Type="http://schemas.openxmlformats.org/officeDocument/2006/relationships/slideLayout" Target="../slideLayouts/slideLayout136.xml"/><Relationship Id="rId129" Type="http://schemas.openxmlformats.org/officeDocument/2006/relationships/slideLayout" Target="../slideLayouts/slideLayout141.xml"/><Relationship Id="rId54" Type="http://schemas.openxmlformats.org/officeDocument/2006/relationships/slideLayout" Target="../slideLayouts/slideLayout66.xml"/><Relationship Id="rId70" Type="http://schemas.openxmlformats.org/officeDocument/2006/relationships/slideLayout" Target="../slideLayouts/slideLayout82.xml"/><Relationship Id="rId75" Type="http://schemas.openxmlformats.org/officeDocument/2006/relationships/slideLayout" Target="../slideLayouts/slideLayout87.xml"/><Relationship Id="rId91" Type="http://schemas.openxmlformats.org/officeDocument/2006/relationships/slideLayout" Target="../slideLayouts/slideLayout103.xml"/><Relationship Id="rId96" Type="http://schemas.openxmlformats.org/officeDocument/2006/relationships/slideLayout" Target="../slideLayouts/slideLayout108.xml"/><Relationship Id="rId140" Type="http://schemas.openxmlformats.org/officeDocument/2006/relationships/slideLayout" Target="../slideLayouts/slideLayout152.xml"/><Relationship Id="rId145" Type="http://schemas.openxmlformats.org/officeDocument/2006/relationships/slideLayout" Target="../slideLayouts/slideLayout157.xml"/><Relationship Id="rId161" Type="http://schemas.openxmlformats.org/officeDocument/2006/relationships/slideLayout" Target="../slideLayouts/slideLayout173.xml"/><Relationship Id="rId166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61.xml"/><Relationship Id="rId57" Type="http://schemas.openxmlformats.org/officeDocument/2006/relationships/slideLayout" Target="../slideLayouts/slideLayout69.xml"/><Relationship Id="rId106" Type="http://schemas.openxmlformats.org/officeDocument/2006/relationships/slideLayout" Target="../slideLayouts/slideLayout118.xml"/><Relationship Id="rId114" Type="http://schemas.openxmlformats.org/officeDocument/2006/relationships/slideLayout" Target="../slideLayouts/slideLayout126.xml"/><Relationship Id="rId119" Type="http://schemas.openxmlformats.org/officeDocument/2006/relationships/slideLayout" Target="../slideLayouts/slideLayout131.xml"/><Relationship Id="rId127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22.xml"/><Relationship Id="rId3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56.xml"/><Relationship Id="rId52" Type="http://schemas.openxmlformats.org/officeDocument/2006/relationships/slideLayout" Target="../slideLayouts/slideLayout64.xml"/><Relationship Id="rId60" Type="http://schemas.openxmlformats.org/officeDocument/2006/relationships/slideLayout" Target="../slideLayouts/slideLayout72.xml"/><Relationship Id="rId65" Type="http://schemas.openxmlformats.org/officeDocument/2006/relationships/slideLayout" Target="../slideLayouts/slideLayout77.xml"/><Relationship Id="rId73" Type="http://schemas.openxmlformats.org/officeDocument/2006/relationships/slideLayout" Target="../slideLayouts/slideLayout85.xml"/><Relationship Id="rId78" Type="http://schemas.openxmlformats.org/officeDocument/2006/relationships/slideLayout" Target="../slideLayouts/slideLayout90.xml"/><Relationship Id="rId81" Type="http://schemas.openxmlformats.org/officeDocument/2006/relationships/slideLayout" Target="../slideLayouts/slideLayout93.xml"/><Relationship Id="rId86" Type="http://schemas.openxmlformats.org/officeDocument/2006/relationships/slideLayout" Target="../slideLayouts/slideLayout98.xml"/><Relationship Id="rId94" Type="http://schemas.openxmlformats.org/officeDocument/2006/relationships/slideLayout" Target="../slideLayouts/slideLayout106.xml"/><Relationship Id="rId99" Type="http://schemas.openxmlformats.org/officeDocument/2006/relationships/slideLayout" Target="../slideLayouts/slideLayout111.xml"/><Relationship Id="rId101" Type="http://schemas.openxmlformats.org/officeDocument/2006/relationships/slideLayout" Target="../slideLayouts/slideLayout113.xml"/><Relationship Id="rId122" Type="http://schemas.openxmlformats.org/officeDocument/2006/relationships/slideLayout" Target="../slideLayouts/slideLayout134.xml"/><Relationship Id="rId130" Type="http://schemas.openxmlformats.org/officeDocument/2006/relationships/slideLayout" Target="../slideLayouts/slideLayout142.xml"/><Relationship Id="rId135" Type="http://schemas.openxmlformats.org/officeDocument/2006/relationships/slideLayout" Target="../slideLayouts/slideLayout147.xml"/><Relationship Id="rId143" Type="http://schemas.openxmlformats.org/officeDocument/2006/relationships/slideLayout" Target="../slideLayouts/slideLayout155.xml"/><Relationship Id="rId148" Type="http://schemas.openxmlformats.org/officeDocument/2006/relationships/slideLayout" Target="../slideLayouts/slideLayout160.xml"/><Relationship Id="rId151" Type="http://schemas.openxmlformats.org/officeDocument/2006/relationships/slideLayout" Target="../slideLayouts/slideLayout163.xml"/><Relationship Id="rId156" Type="http://schemas.openxmlformats.org/officeDocument/2006/relationships/slideLayout" Target="../slideLayouts/slideLayout168.xml"/><Relationship Id="rId164" Type="http://schemas.openxmlformats.org/officeDocument/2006/relationships/slideLayout" Target="../slideLayouts/slideLayout176.xml"/><Relationship Id="rId169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9" Type="http://schemas.openxmlformats.org/officeDocument/2006/relationships/slideLayout" Target="../slideLayouts/slideLayout51.xml"/><Relationship Id="rId109" Type="http://schemas.openxmlformats.org/officeDocument/2006/relationships/slideLayout" Target="../slideLayouts/slideLayout121.xml"/><Relationship Id="rId34" Type="http://schemas.openxmlformats.org/officeDocument/2006/relationships/slideLayout" Target="../slideLayouts/slideLayout46.xml"/><Relationship Id="rId50" Type="http://schemas.openxmlformats.org/officeDocument/2006/relationships/slideLayout" Target="../slideLayouts/slideLayout62.xml"/><Relationship Id="rId55" Type="http://schemas.openxmlformats.org/officeDocument/2006/relationships/slideLayout" Target="../slideLayouts/slideLayout67.xml"/><Relationship Id="rId76" Type="http://schemas.openxmlformats.org/officeDocument/2006/relationships/slideLayout" Target="../slideLayouts/slideLayout88.xml"/><Relationship Id="rId97" Type="http://schemas.openxmlformats.org/officeDocument/2006/relationships/slideLayout" Target="../slideLayouts/slideLayout109.xml"/><Relationship Id="rId104" Type="http://schemas.openxmlformats.org/officeDocument/2006/relationships/slideLayout" Target="../slideLayouts/slideLayout116.xml"/><Relationship Id="rId120" Type="http://schemas.openxmlformats.org/officeDocument/2006/relationships/slideLayout" Target="../slideLayouts/slideLayout132.xml"/><Relationship Id="rId125" Type="http://schemas.openxmlformats.org/officeDocument/2006/relationships/slideLayout" Target="../slideLayouts/slideLayout137.xml"/><Relationship Id="rId141" Type="http://schemas.openxmlformats.org/officeDocument/2006/relationships/slideLayout" Target="../slideLayouts/slideLayout153.xml"/><Relationship Id="rId146" Type="http://schemas.openxmlformats.org/officeDocument/2006/relationships/slideLayout" Target="../slideLayouts/slideLayout158.xml"/><Relationship Id="rId167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9.xml"/><Relationship Id="rId71" Type="http://schemas.openxmlformats.org/officeDocument/2006/relationships/slideLayout" Target="../slideLayouts/slideLayout83.xml"/><Relationship Id="rId92" Type="http://schemas.openxmlformats.org/officeDocument/2006/relationships/slideLayout" Target="../slideLayouts/slideLayout104.xml"/><Relationship Id="rId162" Type="http://schemas.openxmlformats.org/officeDocument/2006/relationships/slideLayout" Target="../slideLayouts/slideLayout174.xml"/><Relationship Id="rId2" Type="http://schemas.openxmlformats.org/officeDocument/2006/relationships/slideLayout" Target="../slideLayouts/slideLayout14.xml"/><Relationship Id="rId29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36.xml"/><Relationship Id="rId40" Type="http://schemas.openxmlformats.org/officeDocument/2006/relationships/slideLayout" Target="../slideLayouts/slideLayout52.xml"/><Relationship Id="rId45" Type="http://schemas.openxmlformats.org/officeDocument/2006/relationships/slideLayout" Target="../slideLayouts/slideLayout57.xml"/><Relationship Id="rId66" Type="http://schemas.openxmlformats.org/officeDocument/2006/relationships/slideLayout" Target="../slideLayouts/slideLayout78.xml"/><Relationship Id="rId87" Type="http://schemas.openxmlformats.org/officeDocument/2006/relationships/slideLayout" Target="../slideLayouts/slideLayout99.xml"/><Relationship Id="rId110" Type="http://schemas.openxmlformats.org/officeDocument/2006/relationships/slideLayout" Target="../slideLayouts/slideLayout122.xml"/><Relationship Id="rId115" Type="http://schemas.openxmlformats.org/officeDocument/2006/relationships/slideLayout" Target="../slideLayouts/slideLayout127.xml"/><Relationship Id="rId131" Type="http://schemas.openxmlformats.org/officeDocument/2006/relationships/slideLayout" Target="../slideLayouts/slideLayout143.xml"/><Relationship Id="rId136" Type="http://schemas.openxmlformats.org/officeDocument/2006/relationships/slideLayout" Target="../slideLayouts/slideLayout148.xml"/><Relationship Id="rId157" Type="http://schemas.openxmlformats.org/officeDocument/2006/relationships/slideLayout" Target="../slideLayouts/slideLayout169.xml"/><Relationship Id="rId61" Type="http://schemas.openxmlformats.org/officeDocument/2006/relationships/slideLayout" Target="../slideLayouts/slideLayout73.xml"/><Relationship Id="rId82" Type="http://schemas.openxmlformats.org/officeDocument/2006/relationships/slideLayout" Target="../slideLayouts/slideLayout94.xml"/><Relationship Id="rId152" Type="http://schemas.openxmlformats.org/officeDocument/2006/relationships/slideLayout" Target="../slideLayouts/slideLayout164.xml"/><Relationship Id="rId1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26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56" Type="http://schemas.openxmlformats.org/officeDocument/2006/relationships/slideLayout" Target="../slideLayouts/slideLayout68.xml"/><Relationship Id="rId77" Type="http://schemas.openxmlformats.org/officeDocument/2006/relationships/slideLayout" Target="../slideLayouts/slideLayout89.xml"/><Relationship Id="rId100" Type="http://schemas.openxmlformats.org/officeDocument/2006/relationships/slideLayout" Target="../slideLayouts/slideLayout112.xml"/><Relationship Id="rId105" Type="http://schemas.openxmlformats.org/officeDocument/2006/relationships/slideLayout" Target="../slideLayouts/slideLayout117.xml"/><Relationship Id="rId126" Type="http://schemas.openxmlformats.org/officeDocument/2006/relationships/slideLayout" Target="../slideLayouts/slideLayout138.xml"/><Relationship Id="rId147" Type="http://schemas.openxmlformats.org/officeDocument/2006/relationships/slideLayout" Target="../slideLayouts/slideLayout159.xml"/><Relationship Id="rId168" Type="http://schemas.openxmlformats.org/officeDocument/2006/relationships/slideLayout" Target="../slideLayouts/slideLayout180.xml"/><Relationship Id="rId8" Type="http://schemas.openxmlformats.org/officeDocument/2006/relationships/slideLayout" Target="../slideLayouts/slideLayout20.xml"/><Relationship Id="rId51" Type="http://schemas.openxmlformats.org/officeDocument/2006/relationships/slideLayout" Target="../slideLayouts/slideLayout63.xml"/><Relationship Id="rId72" Type="http://schemas.openxmlformats.org/officeDocument/2006/relationships/slideLayout" Target="../slideLayouts/slideLayout84.xml"/><Relationship Id="rId93" Type="http://schemas.openxmlformats.org/officeDocument/2006/relationships/slideLayout" Target="../slideLayouts/slideLayout105.xml"/><Relationship Id="rId98" Type="http://schemas.openxmlformats.org/officeDocument/2006/relationships/slideLayout" Target="../slideLayouts/slideLayout110.xml"/><Relationship Id="rId121" Type="http://schemas.openxmlformats.org/officeDocument/2006/relationships/slideLayout" Target="../slideLayouts/slideLayout133.xml"/><Relationship Id="rId142" Type="http://schemas.openxmlformats.org/officeDocument/2006/relationships/slideLayout" Target="../slideLayouts/slideLayout154.xml"/><Relationship Id="rId163" Type="http://schemas.openxmlformats.org/officeDocument/2006/relationships/slideLayout" Target="../slideLayouts/slideLayout175.xml"/><Relationship Id="rId3" Type="http://schemas.openxmlformats.org/officeDocument/2006/relationships/slideLayout" Target="../slideLayouts/slideLayout15.xml"/><Relationship Id="rId25" Type="http://schemas.openxmlformats.org/officeDocument/2006/relationships/slideLayout" Target="../slideLayouts/slideLayout37.xml"/><Relationship Id="rId46" Type="http://schemas.openxmlformats.org/officeDocument/2006/relationships/slideLayout" Target="../slideLayouts/slideLayout58.xml"/><Relationship Id="rId67" Type="http://schemas.openxmlformats.org/officeDocument/2006/relationships/slideLayout" Target="../slideLayouts/slideLayout79.xml"/><Relationship Id="rId116" Type="http://schemas.openxmlformats.org/officeDocument/2006/relationships/slideLayout" Target="../slideLayouts/slideLayout128.xml"/><Relationship Id="rId137" Type="http://schemas.openxmlformats.org/officeDocument/2006/relationships/slideLayout" Target="../slideLayouts/slideLayout149.xml"/><Relationship Id="rId158" Type="http://schemas.openxmlformats.org/officeDocument/2006/relationships/slideLayout" Target="../slideLayouts/slideLayout170.xml"/><Relationship Id="rId20" Type="http://schemas.openxmlformats.org/officeDocument/2006/relationships/slideLayout" Target="../slideLayouts/slideLayout32.xml"/><Relationship Id="rId41" Type="http://schemas.openxmlformats.org/officeDocument/2006/relationships/slideLayout" Target="../slideLayouts/slideLayout53.xml"/><Relationship Id="rId62" Type="http://schemas.openxmlformats.org/officeDocument/2006/relationships/slideLayout" Target="../slideLayouts/slideLayout74.xml"/><Relationship Id="rId83" Type="http://schemas.openxmlformats.org/officeDocument/2006/relationships/slideLayout" Target="../slideLayouts/slideLayout95.xml"/><Relationship Id="rId88" Type="http://schemas.openxmlformats.org/officeDocument/2006/relationships/slideLayout" Target="../slideLayouts/slideLayout100.xml"/><Relationship Id="rId111" Type="http://schemas.openxmlformats.org/officeDocument/2006/relationships/slideLayout" Target="../slideLayouts/slideLayout123.xml"/><Relationship Id="rId132" Type="http://schemas.openxmlformats.org/officeDocument/2006/relationships/slideLayout" Target="../slideLayouts/slideLayout144.xml"/><Relationship Id="rId153" Type="http://schemas.openxmlformats.org/officeDocument/2006/relationships/slideLayout" Target="../slideLayouts/slideLayout1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92B81E-D29A-4CCD-B1B4-F6961FCF3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37A8D2-CE9B-4B4D-86E3-E7BB3D0BA0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B1642-90F2-482B-99AF-56A509D189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03C5A-B1C2-4D08-A2FC-87E712259BAF}" type="datetimeFigureOut">
              <a:rPr lang="es-CO" smtClean="0"/>
              <a:t>18/05/2018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E7499-3F05-42B9-8527-4713CC0402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89681-E82D-4400-AEA6-CE95688B62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5DB65-370D-40C7-82E2-565F72C665BE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9992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739" y="1283994"/>
            <a:ext cx="11474082" cy="46772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739" y="554272"/>
            <a:ext cx="11474082" cy="543475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/>
          <a:p>
            <a:pPr lvl="0"/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74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tx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391584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tx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US" dirty="0"/>
              <a:t>Copyright © 2018 Accenture. All rights reserved.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4341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  <p:sldLayoutId id="2147483708" r:id="rId47"/>
    <p:sldLayoutId id="2147483709" r:id="rId48"/>
    <p:sldLayoutId id="2147483710" r:id="rId49"/>
    <p:sldLayoutId id="2147483711" r:id="rId50"/>
    <p:sldLayoutId id="2147483712" r:id="rId51"/>
    <p:sldLayoutId id="2147483713" r:id="rId52"/>
    <p:sldLayoutId id="2147483714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0" r:id="rId59"/>
    <p:sldLayoutId id="2147483721" r:id="rId60"/>
    <p:sldLayoutId id="2147483722" r:id="rId61"/>
    <p:sldLayoutId id="2147483723" r:id="rId62"/>
    <p:sldLayoutId id="2147483724" r:id="rId63"/>
    <p:sldLayoutId id="2147483725" r:id="rId64"/>
    <p:sldLayoutId id="2147483726" r:id="rId65"/>
    <p:sldLayoutId id="2147483727" r:id="rId66"/>
    <p:sldLayoutId id="2147483728" r:id="rId67"/>
    <p:sldLayoutId id="2147483729" r:id="rId68"/>
    <p:sldLayoutId id="2147483730" r:id="rId69"/>
    <p:sldLayoutId id="2147483731" r:id="rId70"/>
    <p:sldLayoutId id="2147483732" r:id="rId71"/>
    <p:sldLayoutId id="2147483733" r:id="rId72"/>
    <p:sldLayoutId id="2147483734" r:id="rId73"/>
    <p:sldLayoutId id="2147483735" r:id="rId74"/>
    <p:sldLayoutId id="2147483736" r:id="rId75"/>
    <p:sldLayoutId id="2147483737" r:id="rId76"/>
    <p:sldLayoutId id="2147483738" r:id="rId77"/>
    <p:sldLayoutId id="2147483739" r:id="rId78"/>
    <p:sldLayoutId id="2147483740" r:id="rId79"/>
    <p:sldLayoutId id="2147483741" r:id="rId80"/>
    <p:sldLayoutId id="2147483742" r:id="rId81"/>
    <p:sldLayoutId id="2147483743" r:id="rId82"/>
    <p:sldLayoutId id="2147483744" r:id="rId83"/>
    <p:sldLayoutId id="2147483745" r:id="rId84"/>
    <p:sldLayoutId id="2147483746" r:id="rId85"/>
    <p:sldLayoutId id="2147483747" r:id="rId86"/>
    <p:sldLayoutId id="2147483748" r:id="rId87"/>
    <p:sldLayoutId id="2147483749" r:id="rId88"/>
    <p:sldLayoutId id="2147483750" r:id="rId89"/>
    <p:sldLayoutId id="2147483751" r:id="rId90"/>
    <p:sldLayoutId id="2147483752" r:id="rId91"/>
    <p:sldLayoutId id="2147483753" r:id="rId92"/>
    <p:sldLayoutId id="2147483754" r:id="rId93"/>
    <p:sldLayoutId id="2147483755" r:id="rId94"/>
    <p:sldLayoutId id="2147483756" r:id="rId95"/>
    <p:sldLayoutId id="2147483757" r:id="rId96"/>
    <p:sldLayoutId id="2147483758" r:id="rId97"/>
    <p:sldLayoutId id="2147483759" r:id="rId98"/>
    <p:sldLayoutId id="2147483760" r:id="rId99"/>
    <p:sldLayoutId id="2147483761" r:id="rId100"/>
    <p:sldLayoutId id="2147483762" r:id="rId101"/>
    <p:sldLayoutId id="2147483763" r:id="rId102"/>
    <p:sldLayoutId id="2147483764" r:id="rId103"/>
    <p:sldLayoutId id="2147483765" r:id="rId104"/>
    <p:sldLayoutId id="2147483766" r:id="rId105"/>
    <p:sldLayoutId id="2147483767" r:id="rId106"/>
    <p:sldLayoutId id="2147483768" r:id="rId107"/>
    <p:sldLayoutId id="2147483769" r:id="rId108"/>
    <p:sldLayoutId id="2147483770" r:id="rId109"/>
    <p:sldLayoutId id="2147483771" r:id="rId110"/>
    <p:sldLayoutId id="2147483772" r:id="rId111"/>
    <p:sldLayoutId id="2147483773" r:id="rId112"/>
    <p:sldLayoutId id="2147483774" r:id="rId113"/>
    <p:sldLayoutId id="2147483775" r:id="rId114"/>
    <p:sldLayoutId id="2147483776" r:id="rId115"/>
    <p:sldLayoutId id="2147483777" r:id="rId116"/>
    <p:sldLayoutId id="2147483778" r:id="rId117"/>
    <p:sldLayoutId id="2147483779" r:id="rId118"/>
    <p:sldLayoutId id="2147483780" r:id="rId119"/>
    <p:sldLayoutId id="2147483781" r:id="rId120"/>
    <p:sldLayoutId id="2147483782" r:id="rId121"/>
    <p:sldLayoutId id="2147483783" r:id="rId122"/>
    <p:sldLayoutId id="2147483784" r:id="rId123"/>
    <p:sldLayoutId id="2147483785" r:id="rId124"/>
    <p:sldLayoutId id="2147483786" r:id="rId125"/>
    <p:sldLayoutId id="2147483787" r:id="rId126"/>
    <p:sldLayoutId id="2147483788" r:id="rId127"/>
    <p:sldLayoutId id="2147483789" r:id="rId128"/>
    <p:sldLayoutId id="2147483790" r:id="rId129"/>
    <p:sldLayoutId id="2147483791" r:id="rId130"/>
    <p:sldLayoutId id="2147483792" r:id="rId131"/>
    <p:sldLayoutId id="2147483793" r:id="rId132"/>
    <p:sldLayoutId id="2147483794" r:id="rId133"/>
    <p:sldLayoutId id="2147483795" r:id="rId134"/>
    <p:sldLayoutId id="2147483796" r:id="rId135"/>
    <p:sldLayoutId id="2147483797" r:id="rId136"/>
    <p:sldLayoutId id="2147483798" r:id="rId137"/>
    <p:sldLayoutId id="2147483799" r:id="rId138"/>
    <p:sldLayoutId id="2147483800" r:id="rId139"/>
    <p:sldLayoutId id="2147483801" r:id="rId140"/>
    <p:sldLayoutId id="2147483802" r:id="rId141"/>
    <p:sldLayoutId id="2147483803" r:id="rId142"/>
    <p:sldLayoutId id="2147483804" r:id="rId143"/>
    <p:sldLayoutId id="2147483805" r:id="rId144"/>
    <p:sldLayoutId id="2147483806" r:id="rId145"/>
    <p:sldLayoutId id="2147483807" r:id="rId146"/>
    <p:sldLayoutId id="2147483808" r:id="rId147"/>
    <p:sldLayoutId id="2147483809" r:id="rId148"/>
    <p:sldLayoutId id="2147483810" r:id="rId149"/>
    <p:sldLayoutId id="2147483811" r:id="rId150"/>
    <p:sldLayoutId id="2147483812" r:id="rId151"/>
    <p:sldLayoutId id="2147483813" r:id="rId152"/>
    <p:sldLayoutId id="2147483814" r:id="rId153"/>
    <p:sldLayoutId id="2147483815" r:id="rId154"/>
    <p:sldLayoutId id="2147483816" r:id="rId155"/>
    <p:sldLayoutId id="2147483817" r:id="rId156"/>
    <p:sldLayoutId id="2147483818" r:id="rId157"/>
    <p:sldLayoutId id="2147483819" r:id="rId158"/>
    <p:sldLayoutId id="2147483820" r:id="rId159"/>
    <p:sldLayoutId id="2147483821" r:id="rId160"/>
    <p:sldLayoutId id="2147483822" r:id="rId161"/>
    <p:sldLayoutId id="2147483823" r:id="rId162"/>
    <p:sldLayoutId id="2147483824" r:id="rId163"/>
    <p:sldLayoutId id="2147483825" r:id="rId164"/>
    <p:sldLayoutId id="2147483826" r:id="rId165"/>
    <p:sldLayoutId id="2147483827" r:id="rId166"/>
    <p:sldLayoutId id="2147483828" r:id="rId167"/>
    <p:sldLayoutId id="2147483829" r:id="rId168"/>
    <p:sldLayoutId id="2147483830" r:id="rId169"/>
    <p:sldLayoutId id="2147483831" r:id="rId170"/>
  </p:sldLayoutIdLst>
  <p:hf hdr="0" dt="0"/>
  <p:txStyles>
    <p:titleStyle>
      <a:lvl1pPr algn="ctr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3599" kern="1200" cap="all" spc="0" baseline="0" dirty="0" smtClean="0">
          <a:solidFill>
            <a:schemeClr val="tx1"/>
          </a:solidFill>
          <a:latin typeface="Arial Black" panose="020B0A04020102020204" pitchFamily="34" charset="0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4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62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283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ts val="1200"/>
        </a:spcBef>
        <a:spcAft>
          <a:spcPct val="0"/>
        </a:spcAft>
        <a:buFont typeface="Arial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  <a:lvl2pPr marL="21595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2pPr>
      <a:lvl3pPr marL="431914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tabLst/>
        <a:defRPr sz="1800" kern="1200">
          <a:solidFill>
            <a:schemeClr val="tx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3pPr>
      <a:lvl4pPr marL="611878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4pPr>
      <a:lvl5pPr marL="86382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defRPr sz="1800" kern="1200">
          <a:solidFill>
            <a:schemeClr val="tx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5pPr>
      <a:lvl6pPr marL="3351263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584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0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2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4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62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283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0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25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4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566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19">
          <p15:clr>
            <a:srgbClr val="F26B43"/>
          </p15:clr>
        </p15:guide>
        <p15:guide id="2" pos="225">
          <p15:clr>
            <a:srgbClr val="F26B43"/>
          </p15:clr>
        </p15:guide>
        <p15:guide id="3" pos="7452">
          <p15:clr>
            <a:srgbClr val="F26B43"/>
          </p15:clr>
        </p15:guide>
        <p15:guide id="4" pos="1277">
          <p15:clr>
            <a:srgbClr val="F26B43"/>
          </p15:clr>
        </p15:guide>
        <p15:guide id="5" pos="1460">
          <p15:clr>
            <a:srgbClr val="F26B43"/>
          </p15:clr>
        </p15:guide>
        <p15:guide id="6" pos="2514">
          <p15:clr>
            <a:srgbClr val="F26B43"/>
          </p15:clr>
        </p15:guide>
        <p15:guide id="7" pos="2696">
          <p15:clr>
            <a:srgbClr val="F26B43"/>
          </p15:clr>
        </p15:guide>
        <p15:guide id="8" pos="3929">
          <p15:clr>
            <a:srgbClr val="F26B43"/>
          </p15:clr>
        </p15:guide>
        <p15:guide id="9" pos="3748">
          <p15:clr>
            <a:srgbClr val="F26B43"/>
          </p15:clr>
        </p15:guide>
        <p15:guide id="10" pos="4982">
          <p15:clr>
            <a:srgbClr val="F26B43"/>
          </p15:clr>
        </p15:guide>
        <p15:guide id="11" pos="5162">
          <p15:clr>
            <a:srgbClr val="F26B43"/>
          </p15:clr>
        </p15:guide>
        <p15:guide id="12" pos="6218">
          <p15:clr>
            <a:srgbClr val="F26B43"/>
          </p15:clr>
        </p15:guide>
        <p15:guide id="13" pos="6399">
          <p15:clr>
            <a:srgbClr val="F26B43"/>
          </p15:clr>
        </p15:guide>
        <p15:guide id="14" orient="horz" pos="807">
          <p15:clr>
            <a:srgbClr val="F26B43"/>
          </p15:clr>
        </p15:guide>
        <p15:guide id="15" orient="horz" pos="876">
          <p15:clr>
            <a:srgbClr val="F26B43"/>
          </p15:clr>
        </p15:guide>
        <p15:guide id="16" orient="horz" pos="4031">
          <p15:clr>
            <a:srgbClr val="F26B43"/>
          </p15:clr>
        </p15:guide>
        <p15:guide id="17" orient="horz" pos="597">
          <p15:clr>
            <a:srgbClr val="F26B43"/>
          </p15:clr>
        </p15:guide>
        <p15:guide id="18" orient="horz" pos="2435">
          <p15:clr>
            <a:srgbClr val="F26B43"/>
          </p15:clr>
        </p15:guide>
        <p15:guide id="19" orient="horz" pos="3756">
          <p15:clr>
            <a:srgbClr val="F26B43"/>
          </p15:clr>
        </p15:guide>
        <p15:guide id="20" orient="horz" pos="419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3.xml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ED4361-72B6-4519-B49A-1EE3D13F6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62" t="38436" r="77490" b="46680"/>
          <a:stretch/>
        </p:blipFill>
        <p:spPr>
          <a:xfrm>
            <a:off x="1004669" y="3821751"/>
            <a:ext cx="1470866" cy="1588340"/>
          </a:xfrm>
          <a:prstGeom prst="ellipse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819A1C-D4F4-4763-A85F-0828536423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31" t="37801" r="76720" b="46680"/>
          <a:stretch/>
        </p:blipFill>
        <p:spPr>
          <a:xfrm>
            <a:off x="5334542" y="3794731"/>
            <a:ext cx="1591376" cy="1605110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7F74AC-28BC-45C7-90A8-78D8B32262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76" t="38413" r="77008" b="46680"/>
          <a:stretch/>
        </p:blipFill>
        <p:spPr>
          <a:xfrm>
            <a:off x="3213155" y="4151571"/>
            <a:ext cx="1514369" cy="1583256"/>
          </a:xfrm>
          <a:prstGeom prst="ellipse">
            <a:avLst/>
          </a:prstGeom>
        </p:spPr>
      </p:pic>
      <p:pic>
        <p:nvPicPr>
          <p:cNvPr id="9" name="Picture 1" descr="image001">
            <a:extLst>
              <a:ext uri="{FF2B5EF4-FFF2-40B4-BE49-F238E27FC236}">
                <a16:creationId xmlns:a16="http://schemas.microsoft.com/office/drawing/2014/main" id="{DED668DA-A2C8-4765-B07F-2720E6C7E9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" t="38554" r="91366" b="46520"/>
          <a:stretch/>
        </p:blipFill>
        <p:spPr bwMode="auto">
          <a:xfrm>
            <a:off x="7417994" y="4124515"/>
            <a:ext cx="1637585" cy="1610553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70B922D-C893-4CBD-9AF3-2F326670BCA6}"/>
              </a:ext>
            </a:extLst>
          </p:cNvPr>
          <p:cNvSpPr/>
          <p:nvPr/>
        </p:nvSpPr>
        <p:spPr>
          <a:xfrm>
            <a:off x="1998326" y="4879916"/>
            <a:ext cx="489908" cy="46930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78F13CD-5141-46BF-B53B-8F602E2C30B6}"/>
              </a:ext>
            </a:extLst>
          </p:cNvPr>
          <p:cNvSpPr/>
          <p:nvPr/>
        </p:nvSpPr>
        <p:spPr>
          <a:xfrm>
            <a:off x="4205067" y="5188756"/>
            <a:ext cx="538559" cy="5380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3D78D56-3EF4-4C0E-AD4D-4996783BFD9E}"/>
              </a:ext>
            </a:extLst>
          </p:cNvPr>
          <p:cNvSpPr/>
          <p:nvPr/>
        </p:nvSpPr>
        <p:spPr>
          <a:xfrm>
            <a:off x="6430152" y="4891319"/>
            <a:ext cx="495766" cy="48622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DCCDC87-5918-4F8C-AE60-2EDA965F812E}"/>
              </a:ext>
            </a:extLst>
          </p:cNvPr>
          <p:cNvSpPr/>
          <p:nvPr/>
        </p:nvSpPr>
        <p:spPr>
          <a:xfrm>
            <a:off x="8533310" y="5252256"/>
            <a:ext cx="495765" cy="49527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FF164D-FBCC-4ACB-B80C-46CDE0BFE7FA}"/>
              </a:ext>
            </a:extLst>
          </p:cNvPr>
          <p:cNvSpPr txBox="1"/>
          <p:nvPr/>
        </p:nvSpPr>
        <p:spPr>
          <a:xfrm>
            <a:off x="1309991" y="5377542"/>
            <a:ext cx="1060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Arial Black" panose="020B0A04020102020204" pitchFamily="34" charset="0"/>
              </a:rPr>
              <a:t>Julián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11754D-CAE1-4CD6-A815-2536DD604159}"/>
              </a:ext>
            </a:extLst>
          </p:cNvPr>
          <p:cNvSpPr txBox="1"/>
          <p:nvPr/>
        </p:nvSpPr>
        <p:spPr>
          <a:xfrm>
            <a:off x="3497106" y="5733319"/>
            <a:ext cx="1000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 err="1">
                <a:solidFill>
                  <a:schemeClr val="bg1"/>
                </a:solidFill>
                <a:latin typeface="Arial Black" panose="020B0A04020102020204" pitchFamily="34" charset="0"/>
              </a:rPr>
              <a:t>Maria</a:t>
            </a:r>
            <a:endParaRPr lang="es-CO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6A55A9-470A-4464-A6D5-1095F3938F97}"/>
              </a:ext>
            </a:extLst>
          </p:cNvPr>
          <p:cNvSpPr txBox="1"/>
          <p:nvPr/>
        </p:nvSpPr>
        <p:spPr>
          <a:xfrm>
            <a:off x="5473586" y="5397825"/>
            <a:ext cx="1330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Arial Black" panose="020B0A04020102020204" pitchFamily="34" charset="0"/>
              </a:rPr>
              <a:t>Michael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5A1A68-913D-41A6-B484-65F11C8F3BD0}"/>
              </a:ext>
            </a:extLst>
          </p:cNvPr>
          <p:cNvSpPr txBox="1"/>
          <p:nvPr/>
        </p:nvSpPr>
        <p:spPr>
          <a:xfrm>
            <a:off x="7582209" y="5717039"/>
            <a:ext cx="1496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Arial Black" panose="020B0A04020102020204" pitchFamily="34" charset="0"/>
              </a:rPr>
              <a:t>Fernanda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92D0BA-1966-4800-8604-09D161EB872A}"/>
              </a:ext>
            </a:extLst>
          </p:cNvPr>
          <p:cNvSpPr txBox="1"/>
          <p:nvPr/>
        </p:nvSpPr>
        <p:spPr>
          <a:xfrm>
            <a:off x="9994170" y="5332768"/>
            <a:ext cx="1074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Arial Black" panose="020B0A04020102020204" pitchFamily="34" charset="0"/>
              </a:rPr>
              <a:t>Faber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75C06E0-B8E3-4CDF-B31A-F850E1566F19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8679676" y="5351805"/>
            <a:ext cx="290465" cy="29617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297440F-6FE4-4F4B-A965-FA8754A9D5BC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538418" y="4990867"/>
            <a:ext cx="290465" cy="2961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269B586-5176-452B-85C4-A508DA67C987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339569" y="5319181"/>
            <a:ext cx="290465" cy="2961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55A17BE-7E57-4D66-B518-A02B23545A9A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118198" y="4964747"/>
            <a:ext cx="290465" cy="29617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572114D-0F77-4687-9059-E17C62D67EB8}"/>
              </a:ext>
            </a:extLst>
          </p:cNvPr>
          <p:cNvSpPr txBox="1"/>
          <p:nvPr/>
        </p:nvSpPr>
        <p:spPr>
          <a:xfrm>
            <a:off x="5891377" y="6491152"/>
            <a:ext cx="6380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solidFill>
                  <a:schemeClr val="bg1"/>
                </a:solidFill>
                <a:latin typeface="Arial Black" panose="020B0A04020102020204" pitchFamily="34" charset="0"/>
              </a:rPr>
              <a:t>Powered by DialogFlow, TensorFlow, MySQL Database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9DE88-F9F6-4C0B-A535-344327F0DDC4}"/>
              </a:ext>
            </a:extLst>
          </p:cNvPr>
          <p:cNvSpPr txBox="1"/>
          <p:nvPr/>
        </p:nvSpPr>
        <p:spPr>
          <a:xfrm>
            <a:off x="70934" y="6223948"/>
            <a:ext cx="3538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solidFill>
                  <a:schemeClr val="bg1"/>
                </a:solidFill>
                <a:latin typeface="Arial Black" panose="020B0A04020102020204" pitchFamily="34" charset="0"/>
              </a:rPr>
              <a:t>Team: RPA Medellín</a:t>
            </a:r>
          </a:p>
          <a:p>
            <a:r>
              <a:rPr lang="es-CO" sz="1600" dirty="0">
                <a:solidFill>
                  <a:schemeClr val="bg1"/>
                </a:solidFill>
                <a:latin typeface="Arial Black" panose="020B0A04020102020204" pitchFamily="34" charset="0"/>
              </a:rPr>
              <a:t>City: Medellín, Colombia.</a:t>
            </a:r>
          </a:p>
        </p:txBody>
      </p:sp>
      <p:sp>
        <p:nvSpPr>
          <p:cNvPr id="28" name="Freeform 47">
            <a:extLst>
              <a:ext uri="{FF2B5EF4-FFF2-40B4-BE49-F238E27FC236}">
                <a16:creationId xmlns:a16="http://schemas.microsoft.com/office/drawing/2014/main" id="{1F6FD5CD-8816-49BA-AF97-6704CF144CCA}"/>
              </a:ext>
            </a:extLst>
          </p:cNvPr>
          <p:cNvSpPr>
            <a:spLocks/>
          </p:cNvSpPr>
          <p:nvPr/>
        </p:nvSpPr>
        <p:spPr bwMode="auto">
          <a:xfrm>
            <a:off x="10443280" y="3321324"/>
            <a:ext cx="246344" cy="238674"/>
          </a:xfrm>
          <a:custGeom>
            <a:avLst/>
            <a:gdLst>
              <a:gd name="T0" fmla="*/ 7 w 19"/>
              <a:gd name="T1" fmla="*/ 0 h 19"/>
              <a:gd name="T2" fmla="*/ 5 w 19"/>
              <a:gd name="T3" fmla="*/ 0 h 19"/>
              <a:gd name="T4" fmla="*/ 1 w 19"/>
              <a:gd name="T5" fmla="*/ 8 h 19"/>
              <a:gd name="T6" fmla="*/ 5 w 19"/>
              <a:gd name="T7" fmla="*/ 18 h 19"/>
              <a:gd name="T8" fmla="*/ 15 w 19"/>
              <a:gd name="T9" fmla="*/ 14 h 19"/>
              <a:gd name="T10" fmla="*/ 19 w 19"/>
              <a:gd name="T11" fmla="*/ 3 h 19"/>
              <a:gd name="T12" fmla="*/ 7 w 19"/>
              <a:gd name="T13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" h="19">
                <a:moveTo>
                  <a:pt x="7" y="0"/>
                </a:moveTo>
                <a:cubicBezTo>
                  <a:pt x="6" y="0"/>
                  <a:pt x="5" y="0"/>
                  <a:pt x="5" y="0"/>
                </a:cubicBezTo>
                <a:cubicBezTo>
                  <a:pt x="1" y="8"/>
                  <a:pt x="1" y="8"/>
                  <a:pt x="1" y="8"/>
                </a:cubicBezTo>
                <a:cubicBezTo>
                  <a:pt x="0" y="12"/>
                  <a:pt x="1" y="16"/>
                  <a:pt x="5" y="18"/>
                </a:cubicBezTo>
                <a:cubicBezTo>
                  <a:pt x="9" y="19"/>
                  <a:pt x="13" y="17"/>
                  <a:pt x="15" y="14"/>
                </a:cubicBezTo>
                <a:cubicBezTo>
                  <a:pt x="19" y="3"/>
                  <a:pt x="19" y="3"/>
                  <a:pt x="19" y="3"/>
                </a:cubicBezTo>
                <a:cubicBezTo>
                  <a:pt x="15" y="2"/>
                  <a:pt x="11" y="1"/>
                  <a:pt x="7" y="0"/>
                </a:cubicBezTo>
                <a:close/>
              </a:path>
            </a:pathLst>
          </a:custGeom>
          <a:solidFill>
            <a:srgbClr val="00FF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29" name="Freeform 50">
            <a:extLst>
              <a:ext uri="{FF2B5EF4-FFF2-40B4-BE49-F238E27FC236}">
                <a16:creationId xmlns:a16="http://schemas.microsoft.com/office/drawing/2014/main" id="{A39F77F5-C422-4129-804D-44361FE52897}"/>
              </a:ext>
            </a:extLst>
          </p:cNvPr>
          <p:cNvSpPr>
            <a:spLocks noEditPoints="1"/>
          </p:cNvSpPr>
          <p:nvPr/>
        </p:nvSpPr>
        <p:spPr bwMode="auto">
          <a:xfrm>
            <a:off x="10336902" y="961693"/>
            <a:ext cx="1752418" cy="1654457"/>
          </a:xfrm>
          <a:custGeom>
            <a:avLst/>
            <a:gdLst>
              <a:gd name="T0" fmla="*/ 67 w 133"/>
              <a:gd name="T1" fmla="*/ 129 h 129"/>
              <a:gd name="T2" fmla="*/ 45 w 133"/>
              <a:gd name="T3" fmla="*/ 124 h 129"/>
              <a:gd name="T4" fmla="*/ 14 w 133"/>
              <a:gd name="T5" fmla="*/ 41 h 129"/>
              <a:gd name="T6" fmla="*/ 73 w 133"/>
              <a:gd name="T7" fmla="*/ 0 h 129"/>
              <a:gd name="T8" fmla="*/ 95 w 133"/>
              <a:gd name="T9" fmla="*/ 5 h 129"/>
              <a:gd name="T10" fmla="*/ 127 w 133"/>
              <a:gd name="T11" fmla="*/ 39 h 129"/>
              <a:gd name="T12" fmla="*/ 126 w 133"/>
              <a:gd name="T13" fmla="*/ 88 h 129"/>
              <a:gd name="T14" fmla="*/ 67 w 133"/>
              <a:gd name="T15" fmla="*/ 129 h 129"/>
              <a:gd name="T16" fmla="*/ 73 w 133"/>
              <a:gd name="T17" fmla="*/ 13 h 129"/>
              <a:gd name="T18" fmla="*/ 26 w 133"/>
              <a:gd name="T19" fmla="*/ 46 h 129"/>
              <a:gd name="T20" fmla="*/ 50 w 133"/>
              <a:gd name="T21" fmla="*/ 112 h 129"/>
              <a:gd name="T22" fmla="*/ 67 w 133"/>
              <a:gd name="T23" fmla="*/ 116 h 129"/>
              <a:gd name="T24" fmla="*/ 114 w 133"/>
              <a:gd name="T25" fmla="*/ 83 h 129"/>
              <a:gd name="T26" fmla="*/ 115 w 133"/>
              <a:gd name="T27" fmla="*/ 43 h 129"/>
              <a:gd name="T28" fmla="*/ 90 w 133"/>
              <a:gd name="T29" fmla="*/ 17 h 129"/>
              <a:gd name="T30" fmla="*/ 73 w 133"/>
              <a:gd name="T31" fmla="*/ 13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33" h="129">
                <a:moveTo>
                  <a:pt x="67" y="129"/>
                </a:moveTo>
                <a:cubicBezTo>
                  <a:pt x="60" y="129"/>
                  <a:pt x="52" y="127"/>
                  <a:pt x="45" y="124"/>
                </a:cubicBezTo>
                <a:cubicBezTo>
                  <a:pt x="14" y="112"/>
                  <a:pt x="0" y="74"/>
                  <a:pt x="14" y="41"/>
                </a:cubicBezTo>
                <a:cubicBezTo>
                  <a:pt x="24" y="16"/>
                  <a:pt x="47" y="0"/>
                  <a:pt x="73" y="0"/>
                </a:cubicBezTo>
                <a:cubicBezTo>
                  <a:pt x="80" y="0"/>
                  <a:pt x="88" y="2"/>
                  <a:pt x="95" y="5"/>
                </a:cubicBezTo>
                <a:cubicBezTo>
                  <a:pt x="110" y="11"/>
                  <a:pt x="121" y="23"/>
                  <a:pt x="127" y="39"/>
                </a:cubicBezTo>
                <a:cubicBezTo>
                  <a:pt x="133" y="54"/>
                  <a:pt x="133" y="72"/>
                  <a:pt x="126" y="88"/>
                </a:cubicBezTo>
                <a:cubicBezTo>
                  <a:pt x="116" y="113"/>
                  <a:pt x="93" y="129"/>
                  <a:pt x="67" y="129"/>
                </a:cubicBezTo>
                <a:close/>
                <a:moveTo>
                  <a:pt x="73" y="13"/>
                </a:moveTo>
                <a:cubicBezTo>
                  <a:pt x="53" y="13"/>
                  <a:pt x="34" y="27"/>
                  <a:pt x="26" y="46"/>
                </a:cubicBezTo>
                <a:cubicBezTo>
                  <a:pt x="15" y="73"/>
                  <a:pt x="26" y="102"/>
                  <a:pt x="50" y="112"/>
                </a:cubicBezTo>
                <a:cubicBezTo>
                  <a:pt x="56" y="115"/>
                  <a:pt x="61" y="116"/>
                  <a:pt x="67" y="116"/>
                </a:cubicBezTo>
                <a:cubicBezTo>
                  <a:pt x="87" y="116"/>
                  <a:pt x="106" y="103"/>
                  <a:pt x="114" y="83"/>
                </a:cubicBezTo>
                <a:cubicBezTo>
                  <a:pt x="120" y="70"/>
                  <a:pt x="120" y="56"/>
                  <a:pt x="115" y="43"/>
                </a:cubicBezTo>
                <a:cubicBezTo>
                  <a:pt x="111" y="31"/>
                  <a:pt x="102" y="21"/>
                  <a:pt x="90" y="17"/>
                </a:cubicBezTo>
                <a:cubicBezTo>
                  <a:pt x="84" y="14"/>
                  <a:pt x="79" y="13"/>
                  <a:pt x="73" y="13"/>
                </a:cubicBezTo>
                <a:close/>
              </a:path>
            </a:pathLst>
          </a:custGeom>
          <a:solidFill>
            <a:srgbClr val="00FF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Freeform 51">
            <a:extLst>
              <a:ext uri="{FF2B5EF4-FFF2-40B4-BE49-F238E27FC236}">
                <a16:creationId xmlns:a16="http://schemas.microsoft.com/office/drawing/2014/main" id="{F1909198-405D-470B-8517-28ACD56B0158}"/>
              </a:ext>
            </a:extLst>
          </p:cNvPr>
          <p:cNvSpPr>
            <a:spLocks/>
          </p:cNvSpPr>
          <p:nvPr/>
        </p:nvSpPr>
        <p:spPr bwMode="auto">
          <a:xfrm>
            <a:off x="10667228" y="1525838"/>
            <a:ext cx="778229" cy="857062"/>
          </a:xfrm>
          <a:custGeom>
            <a:avLst/>
            <a:gdLst>
              <a:gd name="T0" fmla="*/ 43 w 59"/>
              <a:gd name="T1" fmla="*/ 67 h 67"/>
              <a:gd name="T2" fmla="*/ 27 w 59"/>
              <a:gd name="T3" fmla="*/ 64 h 67"/>
              <a:gd name="T4" fmla="*/ 4 w 59"/>
              <a:gd name="T5" fmla="*/ 39 h 67"/>
              <a:gd name="T6" fmla="*/ 5 w 59"/>
              <a:gd name="T7" fmla="*/ 4 h 67"/>
              <a:gd name="T8" fmla="*/ 11 w 59"/>
              <a:gd name="T9" fmla="*/ 1 h 67"/>
              <a:gd name="T10" fmla="*/ 13 w 59"/>
              <a:gd name="T11" fmla="*/ 7 h 67"/>
              <a:gd name="T12" fmla="*/ 13 w 59"/>
              <a:gd name="T13" fmla="*/ 36 h 67"/>
              <a:gd name="T14" fmla="*/ 31 w 59"/>
              <a:gd name="T15" fmla="*/ 55 h 67"/>
              <a:gd name="T16" fmla="*/ 52 w 59"/>
              <a:gd name="T17" fmla="*/ 56 h 67"/>
              <a:gd name="T18" fmla="*/ 58 w 59"/>
              <a:gd name="T19" fmla="*/ 59 h 67"/>
              <a:gd name="T20" fmla="*/ 55 w 59"/>
              <a:gd name="T21" fmla="*/ 65 h 67"/>
              <a:gd name="T22" fmla="*/ 43 w 59"/>
              <a:gd name="T23" fmla="*/ 6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9" h="67">
                <a:moveTo>
                  <a:pt x="43" y="67"/>
                </a:moveTo>
                <a:cubicBezTo>
                  <a:pt x="38" y="67"/>
                  <a:pt x="32" y="66"/>
                  <a:pt x="27" y="64"/>
                </a:cubicBezTo>
                <a:cubicBezTo>
                  <a:pt x="16" y="59"/>
                  <a:pt x="8" y="50"/>
                  <a:pt x="4" y="39"/>
                </a:cubicBezTo>
                <a:cubicBezTo>
                  <a:pt x="0" y="28"/>
                  <a:pt x="0" y="15"/>
                  <a:pt x="5" y="4"/>
                </a:cubicBezTo>
                <a:cubicBezTo>
                  <a:pt x="6" y="1"/>
                  <a:pt x="8" y="0"/>
                  <a:pt x="11" y="1"/>
                </a:cubicBezTo>
                <a:cubicBezTo>
                  <a:pt x="13" y="2"/>
                  <a:pt x="14" y="5"/>
                  <a:pt x="13" y="7"/>
                </a:cubicBezTo>
                <a:cubicBezTo>
                  <a:pt x="9" y="17"/>
                  <a:pt x="9" y="27"/>
                  <a:pt x="13" y="36"/>
                </a:cubicBezTo>
                <a:cubicBezTo>
                  <a:pt x="16" y="45"/>
                  <a:pt x="22" y="51"/>
                  <a:pt x="31" y="55"/>
                </a:cubicBezTo>
                <a:cubicBezTo>
                  <a:pt x="38" y="58"/>
                  <a:pt x="45" y="58"/>
                  <a:pt x="52" y="56"/>
                </a:cubicBezTo>
                <a:cubicBezTo>
                  <a:pt x="55" y="55"/>
                  <a:pt x="57" y="57"/>
                  <a:pt x="58" y="59"/>
                </a:cubicBezTo>
                <a:cubicBezTo>
                  <a:pt x="59" y="62"/>
                  <a:pt x="57" y="64"/>
                  <a:pt x="55" y="65"/>
                </a:cubicBezTo>
                <a:cubicBezTo>
                  <a:pt x="51" y="66"/>
                  <a:pt x="47" y="67"/>
                  <a:pt x="43" y="67"/>
                </a:cubicBezTo>
                <a:close/>
              </a:path>
            </a:pathLst>
          </a:custGeom>
          <a:solidFill>
            <a:srgbClr val="00FF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31" name="Freeform 27">
            <a:extLst>
              <a:ext uri="{FF2B5EF4-FFF2-40B4-BE49-F238E27FC236}">
                <a16:creationId xmlns:a16="http://schemas.microsoft.com/office/drawing/2014/main" id="{034862EB-734D-4F1B-B224-8458D36729DB}"/>
              </a:ext>
            </a:extLst>
          </p:cNvPr>
          <p:cNvSpPr>
            <a:spLocks/>
          </p:cNvSpPr>
          <p:nvPr/>
        </p:nvSpPr>
        <p:spPr bwMode="auto">
          <a:xfrm>
            <a:off x="10964990" y="1735060"/>
            <a:ext cx="546113" cy="472898"/>
          </a:xfrm>
          <a:custGeom>
            <a:avLst/>
            <a:gdLst>
              <a:gd name="T0" fmla="*/ 377 w 447"/>
              <a:gd name="T1" fmla="*/ 118 h 343"/>
              <a:gd name="T2" fmla="*/ 441 w 447"/>
              <a:gd name="T3" fmla="*/ 106 h 343"/>
              <a:gd name="T4" fmla="*/ 347 w 447"/>
              <a:gd name="T5" fmla="*/ 110 h 343"/>
              <a:gd name="T6" fmla="*/ 290 w 447"/>
              <a:gd name="T7" fmla="*/ 97 h 343"/>
              <a:gd name="T8" fmla="*/ 331 w 447"/>
              <a:gd name="T9" fmla="*/ 109 h 343"/>
              <a:gd name="T10" fmla="*/ 260 w 447"/>
              <a:gd name="T11" fmla="*/ 142 h 343"/>
              <a:gd name="T12" fmla="*/ 319 w 447"/>
              <a:gd name="T13" fmla="*/ 123 h 343"/>
              <a:gd name="T14" fmla="*/ 276 w 447"/>
              <a:gd name="T15" fmla="*/ 197 h 343"/>
              <a:gd name="T16" fmla="*/ 323 w 447"/>
              <a:gd name="T17" fmla="*/ 149 h 343"/>
              <a:gd name="T18" fmla="*/ 263 w 447"/>
              <a:gd name="T19" fmla="*/ 253 h 343"/>
              <a:gd name="T20" fmla="*/ 164 w 447"/>
              <a:gd name="T21" fmla="*/ 121 h 343"/>
              <a:gd name="T22" fmla="*/ 238 w 447"/>
              <a:gd name="T23" fmla="*/ 174 h 343"/>
              <a:gd name="T24" fmla="*/ 173 w 447"/>
              <a:gd name="T25" fmla="*/ 86 h 343"/>
              <a:gd name="T26" fmla="*/ 251 w 447"/>
              <a:gd name="T27" fmla="*/ 102 h 343"/>
              <a:gd name="T28" fmla="*/ 162 w 447"/>
              <a:gd name="T29" fmla="*/ 73 h 343"/>
              <a:gd name="T30" fmla="*/ 205 w 447"/>
              <a:gd name="T31" fmla="*/ 50 h 343"/>
              <a:gd name="T32" fmla="*/ 138 w 447"/>
              <a:gd name="T33" fmla="*/ 78 h 343"/>
              <a:gd name="T34" fmla="*/ 18 w 447"/>
              <a:gd name="T35" fmla="*/ 81 h 343"/>
              <a:gd name="T36" fmla="*/ 100 w 447"/>
              <a:gd name="T37" fmla="*/ 88 h 343"/>
              <a:gd name="T38" fmla="*/ 8 w 447"/>
              <a:gd name="T39" fmla="*/ 206 h 343"/>
              <a:gd name="T40" fmla="*/ 114 w 447"/>
              <a:gd name="T41" fmla="*/ 114 h 343"/>
              <a:gd name="T42" fmla="*/ 139 w 447"/>
              <a:gd name="T43" fmla="*/ 250 h 343"/>
              <a:gd name="T44" fmla="*/ 147 w 447"/>
              <a:gd name="T45" fmla="*/ 128 h 343"/>
              <a:gd name="T46" fmla="*/ 233 w 447"/>
              <a:gd name="T47" fmla="*/ 304 h 343"/>
              <a:gd name="T48" fmla="*/ 163 w 447"/>
              <a:gd name="T49" fmla="*/ 343 h 343"/>
              <a:gd name="T50" fmla="*/ 358 w 447"/>
              <a:gd name="T51" fmla="*/ 343 h 343"/>
              <a:gd name="T52" fmla="*/ 284 w 447"/>
              <a:gd name="T53" fmla="*/ 305 h 343"/>
              <a:gd name="T54" fmla="*/ 344 w 447"/>
              <a:gd name="T55" fmla="*/ 154 h 343"/>
              <a:gd name="T56" fmla="*/ 360 w 447"/>
              <a:gd name="T57" fmla="*/ 248 h 343"/>
              <a:gd name="T58" fmla="*/ 368 w 447"/>
              <a:gd name="T59" fmla="*/ 140 h 343"/>
              <a:gd name="T60" fmla="*/ 429 w 447"/>
              <a:gd name="T61" fmla="*/ 188 h 343"/>
              <a:gd name="T62" fmla="*/ 377 w 447"/>
              <a:gd name="T63" fmla="*/ 118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47" h="343">
                <a:moveTo>
                  <a:pt x="377" y="118"/>
                </a:moveTo>
                <a:cubicBezTo>
                  <a:pt x="387" y="95"/>
                  <a:pt x="441" y="106"/>
                  <a:pt x="441" y="106"/>
                </a:cubicBezTo>
                <a:cubicBezTo>
                  <a:pt x="369" y="48"/>
                  <a:pt x="347" y="110"/>
                  <a:pt x="347" y="110"/>
                </a:cubicBezTo>
                <a:cubicBezTo>
                  <a:pt x="329" y="61"/>
                  <a:pt x="290" y="97"/>
                  <a:pt x="290" y="97"/>
                </a:cubicBezTo>
                <a:cubicBezTo>
                  <a:pt x="317" y="84"/>
                  <a:pt x="331" y="109"/>
                  <a:pt x="331" y="109"/>
                </a:cubicBezTo>
                <a:cubicBezTo>
                  <a:pt x="255" y="79"/>
                  <a:pt x="260" y="142"/>
                  <a:pt x="260" y="142"/>
                </a:cubicBezTo>
                <a:cubicBezTo>
                  <a:pt x="269" y="103"/>
                  <a:pt x="319" y="123"/>
                  <a:pt x="319" y="123"/>
                </a:cubicBezTo>
                <a:cubicBezTo>
                  <a:pt x="261" y="134"/>
                  <a:pt x="276" y="197"/>
                  <a:pt x="276" y="197"/>
                </a:cubicBezTo>
                <a:cubicBezTo>
                  <a:pt x="289" y="159"/>
                  <a:pt x="308" y="150"/>
                  <a:pt x="323" y="149"/>
                </a:cubicBezTo>
                <a:cubicBezTo>
                  <a:pt x="309" y="168"/>
                  <a:pt x="283" y="207"/>
                  <a:pt x="263" y="253"/>
                </a:cubicBezTo>
                <a:cubicBezTo>
                  <a:pt x="230" y="188"/>
                  <a:pt x="182" y="139"/>
                  <a:pt x="164" y="121"/>
                </a:cubicBezTo>
                <a:cubicBezTo>
                  <a:pt x="182" y="117"/>
                  <a:pt x="214" y="121"/>
                  <a:pt x="238" y="174"/>
                </a:cubicBezTo>
                <a:cubicBezTo>
                  <a:pt x="238" y="174"/>
                  <a:pt x="249" y="93"/>
                  <a:pt x="173" y="86"/>
                </a:cubicBezTo>
                <a:cubicBezTo>
                  <a:pt x="173" y="86"/>
                  <a:pt x="234" y="54"/>
                  <a:pt x="251" y="102"/>
                </a:cubicBezTo>
                <a:cubicBezTo>
                  <a:pt x="251" y="102"/>
                  <a:pt x="253" y="24"/>
                  <a:pt x="162" y="73"/>
                </a:cubicBezTo>
                <a:cubicBezTo>
                  <a:pt x="162" y="73"/>
                  <a:pt x="174" y="41"/>
                  <a:pt x="205" y="50"/>
                </a:cubicBezTo>
                <a:cubicBezTo>
                  <a:pt x="205" y="50"/>
                  <a:pt x="145" y="16"/>
                  <a:pt x="138" y="78"/>
                </a:cubicBezTo>
                <a:cubicBezTo>
                  <a:pt x="138" y="78"/>
                  <a:pt x="101" y="0"/>
                  <a:pt x="18" y="81"/>
                </a:cubicBezTo>
                <a:cubicBezTo>
                  <a:pt x="18" y="81"/>
                  <a:pt x="84" y="61"/>
                  <a:pt x="100" y="88"/>
                </a:cubicBezTo>
                <a:cubicBezTo>
                  <a:pt x="100" y="88"/>
                  <a:pt x="0" y="79"/>
                  <a:pt x="8" y="206"/>
                </a:cubicBezTo>
                <a:cubicBezTo>
                  <a:pt x="8" y="206"/>
                  <a:pt x="25" y="123"/>
                  <a:pt x="114" y="114"/>
                </a:cubicBezTo>
                <a:cubicBezTo>
                  <a:pt x="114" y="114"/>
                  <a:pt x="37" y="178"/>
                  <a:pt x="139" y="250"/>
                </a:cubicBezTo>
                <a:cubicBezTo>
                  <a:pt x="139" y="250"/>
                  <a:pt x="111" y="156"/>
                  <a:pt x="147" y="128"/>
                </a:cubicBezTo>
                <a:cubicBezTo>
                  <a:pt x="208" y="200"/>
                  <a:pt x="227" y="270"/>
                  <a:pt x="233" y="304"/>
                </a:cubicBezTo>
                <a:cubicBezTo>
                  <a:pt x="201" y="310"/>
                  <a:pt x="171" y="325"/>
                  <a:pt x="163" y="343"/>
                </a:cubicBezTo>
                <a:cubicBezTo>
                  <a:pt x="358" y="343"/>
                  <a:pt x="358" y="343"/>
                  <a:pt x="358" y="343"/>
                </a:cubicBezTo>
                <a:cubicBezTo>
                  <a:pt x="350" y="326"/>
                  <a:pt x="314" y="312"/>
                  <a:pt x="284" y="305"/>
                </a:cubicBezTo>
                <a:cubicBezTo>
                  <a:pt x="289" y="278"/>
                  <a:pt x="305" y="218"/>
                  <a:pt x="344" y="154"/>
                </a:cubicBezTo>
                <a:cubicBezTo>
                  <a:pt x="374" y="173"/>
                  <a:pt x="360" y="248"/>
                  <a:pt x="360" y="248"/>
                </a:cubicBezTo>
                <a:cubicBezTo>
                  <a:pt x="434" y="183"/>
                  <a:pt x="368" y="140"/>
                  <a:pt x="368" y="140"/>
                </a:cubicBezTo>
                <a:cubicBezTo>
                  <a:pt x="419" y="129"/>
                  <a:pt x="429" y="188"/>
                  <a:pt x="429" y="188"/>
                </a:cubicBezTo>
                <a:cubicBezTo>
                  <a:pt x="447" y="99"/>
                  <a:pt x="377" y="118"/>
                  <a:pt x="377" y="118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32" name="Freeform 15">
            <a:extLst>
              <a:ext uri="{FF2B5EF4-FFF2-40B4-BE49-F238E27FC236}">
                <a16:creationId xmlns:a16="http://schemas.microsoft.com/office/drawing/2014/main" id="{DF94D675-BBCB-4442-8CCD-37C7C29E2331}"/>
              </a:ext>
            </a:extLst>
          </p:cNvPr>
          <p:cNvSpPr>
            <a:spLocks/>
          </p:cNvSpPr>
          <p:nvPr/>
        </p:nvSpPr>
        <p:spPr bwMode="auto">
          <a:xfrm>
            <a:off x="11511103" y="1481636"/>
            <a:ext cx="364075" cy="447236"/>
          </a:xfrm>
          <a:custGeom>
            <a:avLst/>
            <a:gdLst>
              <a:gd name="T0" fmla="*/ 233 w 298"/>
              <a:gd name="T1" fmla="*/ 11 h 325"/>
              <a:gd name="T2" fmla="*/ 111 w 298"/>
              <a:gd name="T3" fmla="*/ 110 h 325"/>
              <a:gd name="T4" fmla="*/ 18 w 298"/>
              <a:gd name="T5" fmla="*/ 80 h 325"/>
              <a:gd name="T6" fmla="*/ 2 w 298"/>
              <a:gd name="T7" fmla="*/ 84 h 325"/>
              <a:gd name="T8" fmla="*/ 9 w 298"/>
              <a:gd name="T9" fmla="*/ 99 h 325"/>
              <a:gd name="T10" fmla="*/ 94 w 298"/>
              <a:gd name="T11" fmla="*/ 148 h 325"/>
              <a:gd name="T12" fmla="*/ 100 w 298"/>
              <a:gd name="T13" fmla="*/ 306 h 325"/>
              <a:gd name="T14" fmla="*/ 109 w 298"/>
              <a:gd name="T15" fmla="*/ 324 h 325"/>
              <a:gd name="T16" fmla="*/ 120 w 298"/>
              <a:gd name="T17" fmla="*/ 306 h 325"/>
              <a:gd name="T18" fmla="*/ 150 w 298"/>
              <a:gd name="T19" fmla="*/ 174 h 325"/>
              <a:gd name="T20" fmla="*/ 211 w 298"/>
              <a:gd name="T21" fmla="*/ 193 h 325"/>
              <a:gd name="T22" fmla="*/ 243 w 298"/>
              <a:gd name="T23" fmla="*/ 210 h 325"/>
              <a:gd name="T24" fmla="*/ 256 w 298"/>
              <a:gd name="T25" fmla="*/ 249 h 325"/>
              <a:gd name="T26" fmla="*/ 260 w 298"/>
              <a:gd name="T27" fmla="*/ 249 h 325"/>
              <a:gd name="T28" fmla="*/ 273 w 298"/>
              <a:gd name="T29" fmla="*/ 208 h 325"/>
              <a:gd name="T30" fmla="*/ 273 w 298"/>
              <a:gd name="T31" fmla="*/ 208 h 325"/>
              <a:gd name="T32" fmla="*/ 274 w 298"/>
              <a:gd name="T33" fmla="*/ 206 h 325"/>
              <a:gd name="T34" fmla="*/ 274 w 298"/>
              <a:gd name="T35" fmla="*/ 206 h 325"/>
              <a:gd name="T36" fmla="*/ 274 w 298"/>
              <a:gd name="T37" fmla="*/ 206 h 325"/>
              <a:gd name="T38" fmla="*/ 274 w 298"/>
              <a:gd name="T39" fmla="*/ 206 h 325"/>
              <a:gd name="T40" fmla="*/ 274 w 298"/>
              <a:gd name="T41" fmla="*/ 206 h 325"/>
              <a:gd name="T42" fmla="*/ 274 w 298"/>
              <a:gd name="T43" fmla="*/ 205 h 325"/>
              <a:gd name="T44" fmla="*/ 274 w 298"/>
              <a:gd name="T45" fmla="*/ 204 h 325"/>
              <a:gd name="T46" fmla="*/ 296 w 298"/>
              <a:gd name="T47" fmla="*/ 167 h 325"/>
              <a:gd name="T48" fmla="*/ 294 w 298"/>
              <a:gd name="T49" fmla="*/ 165 h 325"/>
              <a:gd name="T50" fmla="*/ 256 w 298"/>
              <a:gd name="T51" fmla="*/ 181 h 325"/>
              <a:gd name="T52" fmla="*/ 222 w 298"/>
              <a:gd name="T53" fmla="*/ 168 h 325"/>
              <a:gd name="T54" fmla="*/ 167 w 298"/>
              <a:gd name="T55" fmla="*/ 135 h 325"/>
              <a:gd name="T56" fmla="*/ 246 w 298"/>
              <a:gd name="T57" fmla="*/ 25 h 325"/>
              <a:gd name="T58" fmla="*/ 253 w 298"/>
              <a:gd name="T59" fmla="*/ 5 h 325"/>
              <a:gd name="T60" fmla="*/ 233 w 298"/>
              <a:gd name="T61" fmla="*/ 11 h 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98" h="325">
                <a:moveTo>
                  <a:pt x="233" y="11"/>
                </a:moveTo>
                <a:cubicBezTo>
                  <a:pt x="202" y="33"/>
                  <a:pt x="111" y="110"/>
                  <a:pt x="111" y="110"/>
                </a:cubicBezTo>
                <a:cubicBezTo>
                  <a:pt x="79" y="97"/>
                  <a:pt x="40" y="81"/>
                  <a:pt x="18" y="80"/>
                </a:cubicBezTo>
                <a:cubicBezTo>
                  <a:pt x="8" y="78"/>
                  <a:pt x="3" y="81"/>
                  <a:pt x="2" y="84"/>
                </a:cubicBezTo>
                <a:cubicBezTo>
                  <a:pt x="0" y="87"/>
                  <a:pt x="2" y="92"/>
                  <a:pt x="9" y="99"/>
                </a:cubicBezTo>
                <a:cubicBezTo>
                  <a:pt x="25" y="114"/>
                  <a:pt x="63" y="134"/>
                  <a:pt x="94" y="148"/>
                </a:cubicBezTo>
                <a:cubicBezTo>
                  <a:pt x="94" y="148"/>
                  <a:pt x="96" y="268"/>
                  <a:pt x="100" y="306"/>
                </a:cubicBezTo>
                <a:cubicBezTo>
                  <a:pt x="101" y="311"/>
                  <a:pt x="102" y="324"/>
                  <a:pt x="109" y="324"/>
                </a:cubicBezTo>
                <a:cubicBezTo>
                  <a:pt x="113" y="325"/>
                  <a:pt x="117" y="322"/>
                  <a:pt x="120" y="306"/>
                </a:cubicBezTo>
                <a:cubicBezTo>
                  <a:pt x="150" y="174"/>
                  <a:pt x="150" y="174"/>
                  <a:pt x="150" y="174"/>
                </a:cubicBezTo>
                <a:cubicBezTo>
                  <a:pt x="177" y="184"/>
                  <a:pt x="178" y="183"/>
                  <a:pt x="211" y="193"/>
                </a:cubicBezTo>
                <a:cubicBezTo>
                  <a:pt x="218" y="196"/>
                  <a:pt x="239" y="204"/>
                  <a:pt x="243" y="210"/>
                </a:cubicBezTo>
                <a:cubicBezTo>
                  <a:pt x="249" y="218"/>
                  <a:pt x="256" y="249"/>
                  <a:pt x="256" y="249"/>
                </a:cubicBezTo>
                <a:cubicBezTo>
                  <a:pt x="257" y="252"/>
                  <a:pt x="258" y="252"/>
                  <a:pt x="260" y="249"/>
                </a:cubicBezTo>
                <a:cubicBezTo>
                  <a:pt x="273" y="208"/>
                  <a:pt x="273" y="208"/>
                  <a:pt x="273" y="208"/>
                </a:cubicBezTo>
                <a:cubicBezTo>
                  <a:pt x="273" y="208"/>
                  <a:pt x="273" y="208"/>
                  <a:pt x="273" y="208"/>
                </a:cubicBezTo>
                <a:cubicBezTo>
                  <a:pt x="274" y="206"/>
                  <a:pt x="274" y="206"/>
                  <a:pt x="274" y="206"/>
                </a:cubicBezTo>
                <a:cubicBezTo>
                  <a:pt x="274" y="206"/>
                  <a:pt x="274" y="206"/>
                  <a:pt x="274" y="206"/>
                </a:cubicBezTo>
                <a:cubicBezTo>
                  <a:pt x="274" y="206"/>
                  <a:pt x="274" y="206"/>
                  <a:pt x="274" y="206"/>
                </a:cubicBezTo>
                <a:cubicBezTo>
                  <a:pt x="274" y="206"/>
                  <a:pt x="274" y="206"/>
                  <a:pt x="274" y="206"/>
                </a:cubicBezTo>
                <a:cubicBezTo>
                  <a:pt x="274" y="206"/>
                  <a:pt x="274" y="206"/>
                  <a:pt x="274" y="206"/>
                </a:cubicBezTo>
                <a:cubicBezTo>
                  <a:pt x="274" y="205"/>
                  <a:pt x="274" y="205"/>
                  <a:pt x="274" y="205"/>
                </a:cubicBezTo>
                <a:cubicBezTo>
                  <a:pt x="274" y="204"/>
                  <a:pt x="274" y="204"/>
                  <a:pt x="274" y="204"/>
                </a:cubicBezTo>
                <a:cubicBezTo>
                  <a:pt x="296" y="167"/>
                  <a:pt x="296" y="167"/>
                  <a:pt x="296" y="167"/>
                </a:cubicBezTo>
                <a:cubicBezTo>
                  <a:pt x="298" y="165"/>
                  <a:pt x="296" y="163"/>
                  <a:pt x="294" y="165"/>
                </a:cubicBezTo>
                <a:cubicBezTo>
                  <a:pt x="294" y="165"/>
                  <a:pt x="266" y="180"/>
                  <a:pt x="256" y="181"/>
                </a:cubicBezTo>
                <a:cubicBezTo>
                  <a:pt x="249" y="182"/>
                  <a:pt x="229" y="172"/>
                  <a:pt x="222" y="168"/>
                </a:cubicBezTo>
                <a:cubicBezTo>
                  <a:pt x="193" y="150"/>
                  <a:pt x="193" y="148"/>
                  <a:pt x="167" y="135"/>
                </a:cubicBezTo>
                <a:cubicBezTo>
                  <a:pt x="246" y="25"/>
                  <a:pt x="246" y="25"/>
                  <a:pt x="246" y="25"/>
                </a:cubicBezTo>
                <a:cubicBezTo>
                  <a:pt x="256" y="12"/>
                  <a:pt x="256" y="8"/>
                  <a:pt x="253" y="5"/>
                </a:cubicBezTo>
                <a:cubicBezTo>
                  <a:pt x="248" y="0"/>
                  <a:pt x="237" y="8"/>
                  <a:pt x="233" y="11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33" name="Freeform 92">
            <a:extLst>
              <a:ext uri="{FF2B5EF4-FFF2-40B4-BE49-F238E27FC236}">
                <a16:creationId xmlns:a16="http://schemas.microsoft.com/office/drawing/2014/main" id="{C4140311-4804-4304-9964-A46C8CD4869F}"/>
              </a:ext>
            </a:extLst>
          </p:cNvPr>
          <p:cNvSpPr>
            <a:spLocks noEditPoints="1"/>
          </p:cNvSpPr>
          <p:nvPr/>
        </p:nvSpPr>
        <p:spPr bwMode="auto">
          <a:xfrm>
            <a:off x="11108019" y="1293933"/>
            <a:ext cx="390081" cy="400709"/>
          </a:xfrm>
          <a:custGeom>
            <a:avLst/>
            <a:gdLst>
              <a:gd name="T0" fmla="*/ 258 w 320"/>
              <a:gd name="T1" fmla="*/ 187 h 320"/>
              <a:gd name="T2" fmla="*/ 320 w 320"/>
              <a:gd name="T3" fmla="*/ 160 h 320"/>
              <a:gd name="T4" fmla="*/ 258 w 320"/>
              <a:gd name="T5" fmla="*/ 134 h 320"/>
              <a:gd name="T6" fmla="*/ 299 w 320"/>
              <a:gd name="T7" fmla="*/ 80 h 320"/>
              <a:gd name="T8" fmla="*/ 232 w 320"/>
              <a:gd name="T9" fmla="*/ 89 h 320"/>
              <a:gd name="T10" fmla="*/ 240 w 320"/>
              <a:gd name="T11" fmla="*/ 22 h 320"/>
              <a:gd name="T12" fmla="*/ 186 w 320"/>
              <a:gd name="T13" fmla="*/ 62 h 320"/>
              <a:gd name="T14" fmla="*/ 160 w 320"/>
              <a:gd name="T15" fmla="*/ 0 h 320"/>
              <a:gd name="T16" fmla="*/ 134 w 320"/>
              <a:gd name="T17" fmla="*/ 62 h 320"/>
              <a:gd name="T18" fmla="*/ 80 w 320"/>
              <a:gd name="T19" fmla="*/ 22 h 320"/>
              <a:gd name="T20" fmla="*/ 88 w 320"/>
              <a:gd name="T21" fmla="*/ 89 h 320"/>
              <a:gd name="T22" fmla="*/ 21 w 320"/>
              <a:gd name="T23" fmla="*/ 80 h 320"/>
              <a:gd name="T24" fmla="*/ 62 w 320"/>
              <a:gd name="T25" fmla="*/ 134 h 320"/>
              <a:gd name="T26" fmla="*/ 0 w 320"/>
              <a:gd name="T27" fmla="*/ 160 h 320"/>
              <a:gd name="T28" fmla="*/ 62 w 320"/>
              <a:gd name="T29" fmla="*/ 187 h 320"/>
              <a:gd name="T30" fmla="*/ 21 w 320"/>
              <a:gd name="T31" fmla="*/ 240 h 320"/>
              <a:gd name="T32" fmla="*/ 88 w 320"/>
              <a:gd name="T33" fmla="*/ 232 h 320"/>
              <a:gd name="T34" fmla="*/ 80 w 320"/>
              <a:gd name="T35" fmla="*/ 299 h 320"/>
              <a:gd name="T36" fmla="*/ 134 w 320"/>
              <a:gd name="T37" fmla="*/ 259 h 320"/>
              <a:gd name="T38" fmla="*/ 160 w 320"/>
              <a:gd name="T39" fmla="*/ 320 h 320"/>
              <a:gd name="T40" fmla="*/ 186 w 320"/>
              <a:gd name="T41" fmla="*/ 259 h 320"/>
              <a:gd name="T42" fmla="*/ 240 w 320"/>
              <a:gd name="T43" fmla="*/ 299 h 320"/>
              <a:gd name="T44" fmla="*/ 232 w 320"/>
              <a:gd name="T45" fmla="*/ 232 h 320"/>
              <a:gd name="T46" fmla="*/ 299 w 320"/>
              <a:gd name="T47" fmla="*/ 240 h 320"/>
              <a:gd name="T48" fmla="*/ 258 w 320"/>
              <a:gd name="T49" fmla="*/ 187 h 320"/>
              <a:gd name="T50" fmla="*/ 160 w 320"/>
              <a:gd name="T51" fmla="*/ 238 h 320"/>
              <a:gd name="T52" fmla="*/ 82 w 320"/>
              <a:gd name="T53" fmla="*/ 160 h 320"/>
              <a:gd name="T54" fmla="*/ 109 w 320"/>
              <a:gd name="T55" fmla="*/ 102 h 320"/>
              <a:gd name="T56" fmla="*/ 160 w 320"/>
              <a:gd name="T57" fmla="*/ 83 h 320"/>
              <a:gd name="T58" fmla="*/ 237 w 320"/>
              <a:gd name="T59" fmla="*/ 160 h 320"/>
              <a:gd name="T60" fmla="*/ 160 w 320"/>
              <a:gd name="T61" fmla="*/ 238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20" h="320">
                <a:moveTo>
                  <a:pt x="258" y="187"/>
                </a:moveTo>
                <a:cubicBezTo>
                  <a:pt x="320" y="160"/>
                  <a:pt x="320" y="160"/>
                  <a:pt x="320" y="160"/>
                </a:cubicBezTo>
                <a:cubicBezTo>
                  <a:pt x="258" y="134"/>
                  <a:pt x="258" y="134"/>
                  <a:pt x="258" y="134"/>
                </a:cubicBezTo>
                <a:cubicBezTo>
                  <a:pt x="299" y="80"/>
                  <a:pt x="299" y="80"/>
                  <a:pt x="299" y="80"/>
                </a:cubicBezTo>
                <a:cubicBezTo>
                  <a:pt x="232" y="89"/>
                  <a:pt x="232" y="89"/>
                  <a:pt x="232" y="89"/>
                </a:cubicBezTo>
                <a:cubicBezTo>
                  <a:pt x="240" y="22"/>
                  <a:pt x="240" y="22"/>
                  <a:pt x="240" y="22"/>
                </a:cubicBezTo>
                <a:cubicBezTo>
                  <a:pt x="186" y="62"/>
                  <a:pt x="186" y="62"/>
                  <a:pt x="186" y="62"/>
                </a:cubicBezTo>
                <a:cubicBezTo>
                  <a:pt x="160" y="0"/>
                  <a:pt x="160" y="0"/>
                  <a:pt x="160" y="0"/>
                </a:cubicBezTo>
                <a:cubicBezTo>
                  <a:pt x="134" y="62"/>
                  <a:pt x="134" y="62"/>
                  <a:pt x="134" y="62"/>
                </a:cubicBezTo>
                <a:cubicBezTo>
                  <a:pt x="80" y="22"/>
                  <a:pt x="80" y="22"/>
                  <a:pt x="80" y="22"/>
                </a:cubicBezTo>
                <a:cubicBezTo>
                  <a:pt x="88" y="89"/>
                  <a:pt x="88" y="89"/>
                  <a:pt x="88" y="89"/>
                </a:cubicBezTo>
                <a:cubicBezTo>
                  <a:pt x="21" y="80"/>
                  <a:pt x="21" y="80"/>
                  <a:pt x="21" y="80"/>
                </a:cubicBezTo>
                <a:cubicBezTo>
                  <a:pt x="62" y="134"/>
                  <a:pt x="62" y="134"/>
                  <a:pt x="62" y="134"/>
                </a:cubicBezTo>
                <a:cubicBezTo>
                  <a:pt x="0" y="160"/>
                  <a:pt x="0" y="160"/>
                  <a:pt x="0" y="160"/>
                </a:cubicBezTo>
                <a:cubicBezTo>
                  <a:pt x="62" y="187"/>
                  <a:pt x="62" y="187"/>
                  <a:pt x="62" y="187"/>
                </a:cubicBezTo>
                <a:cubicBezTo>
                  <a:pt x="21" y="240"/>
                  <a:pt x="21" y="240"/>
                  <a:pt x="21" y="240"/>
                </a:cubicBezTo>
                <a:cubicBezTo>
                  <a:pt x="88" y="232"/>
                  <a:pt x="88" y="232"/>
                  <a:pt x="88" y="232"/>
                </a:cubicBezTo>
                <a:cubicBezTo>
                  <a:pt x="80" y="299"/>
                  <a:pt x="80" y="299"/>
                  <a:pt x="80" y="299"/>
                </a:cubicBezTo>
                <a:cubicBezTo>
                  <a:pt x="134" y="259"/>
                  <a:pt x="134" y="259"/>
                  <a:pt x="134" y="259"/>
                </a:cubicBezTo>
                <a:cubicBezTo>
                  <a:pt x="160" y="320"/>
                  <a:pt x="160" y="320"/>
                  <a:pt x="160" y="320"/>
                </a:cubicBezTo>
                <a:cubicBezTo>
                  <a:pt x="186" y="259"/>
                  <a:pt x="186" y="259"/>
                  <a:pt x="186" y="259"/>
                </a:cubicBezTo>
                <a:cubicBezTo>
                  <a:pt x="240" y="299"/>
                  <a:pt x="240" y="299"/>
                  <a:pt x="240" y="299"/>
                </a:cubicBezTo>
                <a:cubicBezTo>
                  <a:pt x="232" y="232"/>
                  <a:pt x="232" y="232"/>
                  <a:pt x="232" y="232"/>
                </a:cubicBezTo>
                <a:cubicBezTo>
                  <a:pt x="299" y="240"/>
                  <a:pt x="299" y="240"/>
                  <a:pt x="299" y="240"/>
                </a:cubicBezTo>
                <a:lnTo>
                  <a:pt x="258" y="187"/>
                </a:lnTo>
                <a:close/>
                <a:moveTo>
                  <a:pt x="160" y="238"/>
                </a:moveTo>
                <a:cubicBezTo>
                  <a:pt x="117" y="238"/>
                  <a:pt x="82" y="203"/>
                  <a:pt x="82" y="160"/>
                </a:cubicBezTo>
                <a:cubicBezTo>
                  <a:pt x="82" y="138"/>
                  <a:pt x="92" y="117"/>
                  <a:pt x="109" y="102"/>
                </a:cubicBezTo>
                <a:cubicBezTo>
                  <a:pt x="123" y="90"/>
                  <a:pt x="141" y="83"/>
                  <a:pt x="160" y="83"/>
                </a:cubicBezTo>
                <a:cubicBezTo>
                  <a:pt x="203" y="83"/>
                  <a:pt x="237" y="118"/>
                  <a:pt x="237" y="160"/>
                </a:cubicBezTo>
                <a:cubicBezTo>
                  <a:pt x="237" y="203"/>
                  <a:pt x="203" y="238"/>
                  <a:pt x="160" y="23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8574F2F-E448-4C4E-A034-49CC96B33182}"/>
              </a:ext>
            </a:extLst>
          </p:cNvPr>
          <p:cNvGrpSpPr/>
          <p:nvPr/>
        </p:nvGrpSpPr>
        <p:grpSpPr>
          <a:xfrm>
            <a:off x="10703986" y="1447421"/>
            <a:ext cx="385747" cy="481451"/>
            <a:chOff x="1441450" y="4878388"/>
            <a:chExt cx="565150" cy="62547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5" name="Freeform 80">
              <a:extLst>
                <a:ext uri="{FF2B5EF4-FFF2-40B4-BE49-F238E27FC236}">
                  <a16:creationId xmlns:a16="http://schemas.microsoft.com/office/drawing/2014/main" id="{B0EE4D88-70F5-4A1D-8BAD-CE2179068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4988" y="4899026"/>
              <a:ext cx="25400" cy="30163"/>
            </a:xfrm>
            <a:custGeom>
              <a:avLst/>
              <a:gdLst>
                <a:gd name="T0" fmla="*/ 13 w 14"/>
                <a:gd name="T1" fmla="*/ 7 h 16"/>
                <a:gd name="T2" fmla="*/ 10 w 14"/>
                <a:gd name="T3" fmla="*/ 1 h 16"/>
                <a:gd name="T4" fmla="*/ 9 w 14"/>
                <a:gd name="T5" fmla="*/ 1 h 16"/>
                <a:gd name="T6" fmla="*/ 3 w 14"/>
                <a:gd name="T7" fmla="*/ 4 h 16"/>
                <a:gd name="T8" fmla="*/ 0 w 14"/>
                <a:gd name="T9" fmla="*/ 12 h 16"/>
                <a:gd name="T10" fmla="*/ 10 w 14"/>
                <a:gd name="T11" fmla="*/ 16 h 16"/>
                <a:gd name="T12" fmla="*/ 13 w 14"/>
                <a:gd name="T13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6">
                  <a:moveTo>
                    <a:pt x="13" y="7"/>
                  </a:moveTo>
                  <a:cubicBezTo>
                    <a:pt x="14" y="5"/>
                    <a:pt x="13" y="2"/>
                    <a:pt x="1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0"/>
                    <a:pt x="4" y="1"/>
                    <a:pt x="3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0" y="16"/>
                    <a:pt x="10" y="16"/>
                    <a:pt x="10" y="16"/>
                  </a:cubicBezTo>
                  <a:lnTo>
                    <a:pt x="13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E"/>
            </a:p>
          </p:txBody>
        </p:sp>
        <p:sp>
          <p:nvSpPr>
            <p:cNvPr id="36" name="Freeform 81">
              <a:extLst>
                <a:ext uri="{FF2B5EF4-FFF2-40B4-BE49-F238E27FC236}">
                  <a16:creationId xmlns:a16="http://schemas.microsoft.com/office/drawing/2014/main" id="{E8AD7888-9199-460A-BA58-C5F9A7E19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0663" y="4878388"/>
              <a:ext cx="322262" cy="250825"/>
            </a:xfrm>
            <a:custGeom>
              <a:avLst/>
              <a:gdLst>
                <a:gd name="T0" fmla="*/ 78 w 180"/>
                <a:gd name="T1" fmla="*/ 140 h 140"/>
                <a:gd name="T2" fmla="*/ 180 w 180"/>
                <a:gd name="T3" fmla="*/ 27 h 140"/>
                <a:gd name="T4" fmla="*/ 0 w 180"/>
                <a:gd name="T5" fmla="*/ 111 h 140"/>
                <a:gd name="T6" fmla="*/ 78 w 180"/>
                <a:gd name="T7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0" h="140">
                  <a:moveTo>
                    <a:pt x="78" y="140"/>
                  </a:moveTo>
                  <a:cubicBezTo>
                    <a:pt x="78" y="140"/>
                    <a:pt x="98" y="55"/>
                    <a:pt x="180" y="27"/>
                  </a:cubicBezTo>
                  <a:cubicBezTo>
                    <a:pt x="108" y="0"/>
                    <a:pt x="26" y="43"/>
                    <a:pt x="0" y="111"/>
                  </a:cubicBezTo>
                  <a:cubicBezTo>
                    <a:pt x="11" y="107"/>
                    <a:pt x="54" y="97"/>
                    <a:pt x="78" y="1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E"/>
            </a:p>
          </p:txBody>
        </p:sp>
        <p:sp>
          <p:nvSpPr>
            <p:cNvPr id="37" name="Freeform 82">
              <a:extLst>
                <a:ext uri="{FF2B5EF4-FFF2-40B4-BE49-F238E27FC236}">
                  <a16:creationId xmlns:a16="http://schemas.microsoft.com/office/drawing/2014/main" id="{5D6E964F-18C8-406F-A0F9-DAB76BCE8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4513" y="4926013"/>
              <a:ext cx="192087" cy="322263"/>
            </a:xfrm>
            <a:custGeom>
              <a:avLst/>
              <a:gdLst>
                <a:gd name="T0" fmla="*/ 0 w 108"/>
                <a:gd name="T1" fmla="*/ 0 h 180"/>
                <a:gd name="T2" fmla="*/ 5 w 108"/>
                <a:gd name="T3" fmla="*/ 152 h 180"/>
                <a:gd name="T4" fmla="*/ 84 w 108"/>
                <a:gd name="T5" fmla="*/ 180 h 180"/>
                <a:gd name="T6" fmla="*/ 0 w 108"/>
                <a:gd name="T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180">
                  <a:moveTo>
                    <a:pt x="0" y="0"/>
                  </a:moveTo>
                  <a:cubicBezTo>
                    <a:pt x="45" y="75"/>
                    <a:pt x="5" y="152"/>
                    <a:pt x="5" y="152"/>
                  </a:cubicBezTo>
                  <a:cubicBezTo>
                    <a:pt x="52" y="135"/>
                    <a:pt x="78" y="171"/>
                    <a:pt x="84" y="180"/>
                  </a:cubicBezTo>
                  <a:cubicBezTo>
                    <a:pt x="108" y="112"/>
                    <a:pt x="72" y="2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E"/>
            </a:p>
          </p:txBody>
        </p:sp>
        <p:sp>
          <p:nvSpPr>
            <p:cNvPr id="38" name="Freeform 83">
              <a:extLst>
                <a:ext uri="{FF2B5EF4-FFF2-40B4-BE49-F238E27FC236}">
                  <a16:creationId xmlns:a16="http://schemas.microsoft.com/office/drawing/2014/main" id="{E48366B6-B10B-42B9-9B87-B3C7FE966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1450" y="4926013"/>
              <a:ext cx="438150" cy="577850"/>
            </a:xfrm>
            <a:custGeom>
              <a:avLst/>
              <a:gdLst>
                <a:gd name="T0" fmla="*/ 206 w 245"/>
                <a:gd name="T1" fmla="*/ 150 h 322"/>
                <a:gd name="T2" fmla="*/ 208 w 245"/>
                <a:gd name="T3" fmla="*/ 1 h 322"/>
                <a:gd name="T4" fmla="*/ 208 w 245"/>
                <a:gd name="T5" fmla="*/ 0 h 322"/>
                <a:gd name="T6" fmla="*/ 207 w 245"/>
                <a:gd name="T7" fmla="*/ 0 h 322"/>
                <a:gd name="T8" fmla="*/ 112 w 245"/>
                <a:gd name="T9" fmla="*/ 115 h 322"/>
                <a:gd name="T10" fmla="*/ 158 w 245"/>
                <a:gd name="T11" fmla="*/ 119 h 322"/>
                <a:gd name="T12" fmla="*/ 96 w 245"/>
                <a:gd name="T13" fmla="*/ 289 h 322"/>
                <a:gd name="T14" fmla="*/ 0 w 245"/>
                <a:gd name="T15" fmla="*/ 322 h 322"/>
                <a:gd name="T16" fmla="*/ 199 w 245"/>
                <a:gd name="T17" fmla="*/ 322 h 322"/>
                <a:gd name="T18" fmla="*/ 108 w 245"/>
                <a:gd name="T19" fmla="*/ 289 h 322"/>
                <a:gd name="T20" fmla="*/ 169 w 245"/>
                <a:gd name="T21" fmla="*/ 123 h 322"/>
                <a:gd name="T22" fmla="*/ 206 w 245"/>
                <a:gd name="T23" fmla="*/ 15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5" h="322">
                  <a:moveTo>
                    <a:pt x="206" y="150"/>
                  </a:moveTo>
                  <a:cubicBezTo>
                    <a:pt x="206" y="150"/>
                    <a:pt x="245" y="84"/>
                    <a:pt x="208" y="1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125" y="40"/>
                    <a:pt x="112" y="115"/>
                    <a:pt x="112" y="115"/>
                  </a:cubicBezTo>
                  <a:cubicBezTo>
                    <a:pt x="134" y="115"/>
                    <a:pt x="146" y="116"/>
                    <a:pt x="158" y="119"/>
                  </a:cubicBezTo>
                  <a:cubicBezTo>
                    <a:pt x="96" y="289"/>
                    <a:pt x="96" y="289"/>
                    <a:pt x="96" y="289"/>
                  </a:cubicBezTo>
                  <a:cubicBezTo>
                    <a:pt x="55" y="290"/>
                    <a:pt x="19" y="303"/>
                    <a:pt x="0" y="322"/>
                  </a:cubicBezTo>
                  <a:cubicBezTo>
                    <a:pt x="199" y="322"/>
                    <a:pt x="199" y="322"/>
                    <a:pt x="199" y="322"/>
                  </a:cubicBezTo>
                  <a:cubicBezTo>
                    <a:pt x="180" y="304"/>
                    <a:pt x="147" y="291"/>
                    <a:pt x="108" y="289"/>
                  </a:cubicBezTo>
                  <a:cubicBezTo>
                    <a:pt x="169" y="123"/>
                    <a:pt x="169" y="123"/>
                    <a:pt x="169" y="123"/>
                  </a:cubicBezTo>
                  <a:cubicBezTo>
                    <a:pt x="180" y="129"/>
                    <a:pt x="190" y="136"/>
                    <a:pt x="206" y="1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E"/>
            </a:p>
          </p:txBody>
        </p:sp>
      </p:grpSp>
      <p:pic>
        <p:nvPicPr>
          <p:cNvPr id="39" name="Picture 5" descr="Resultado de imagen para icono android">
            <a:extLst>
              <a:ext uri="{FF2B5EF4-FFF2-40B4-BE49-F238E27FC236}">
                <a16:creationId xmlns:a16="http://schemas.microsoft.com/office/drawing/2014/main" id="{E2B03955-0CA6-4884-A353-62AA733B4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611" y="1577605"/>
            <a:ext cx="2103704" cy="263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Freeform 48">
            <a:extLst>
              <a:ext uri="{FF2B5EF4-FFF2-40B4-BE49-F238E27FC236}">
                <a16:creationId xmlns:a16="http://schemas.microsoft.com/office/drawing/2014/main" id="{32426881-13A3-414E-830A-AA561E3105A1}"/>
              </a:ext>
            </a:extLst>
          </p:cNvPr>
          <p:cNvSpPr>
            <a:spLocks/>
          </p:cNvSpPr>
          <p:nvPr/>
        </p:nvSpPr>
        <p:spPr bwMode="auto">
          <a:xfrm>
            <a:off x="10756809" y="2616147"/>
            <a:ext cx="223952" cy="141034"/>
          </a:xfrm>
          <a:custGeom>
            <a:avLst/>
            <a:gdLst>
              <a:gd name="T0" fmla="*/ 17 w 17"/>
              <a:gd name="T1" fmla="*/ 9 h 11"/>
              <a:gd name="T2" fmla="*/ 15 w 17"/>
              <a:gd name="T3" fmla="*/ 5 h 11"/>
              <a:gd name="T4" fmla="*/ 4 w 17"/>
              <a:gd name="T5" fmla="*/ 1 h 11"/>
              <a:gd name="T6" fmla="*/ 1 w 17"/>
              <a:gd name="T7" fmla="*/ 2 h 11"/>
              <a:gd name="T8" fmla="*/ 2 w 17"/>
              <a:gd name="T9" fmla="*/ 6 h 11"/>
              <a:gd name="T10" fmla="*/ 13 w 17"/>
              <a:gd name="T11" fmla="*/ 11 h 11"/>
              <a:gd name="T12" fmla="*/ 17 w 17"/>
              <a:gd name="T13" fmla="*/ 9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" h="11">
                <a:moveTo>
                  <a:pt x="17" y="9"/>
                </a:moveTo>
                <a:cubicBezTo>
                  <a:pt x="17" y="8"/>
                  <a:pt x="17" y="6"/>
                  <a:pt x="15" y="5"/>
                </a:cubicBezTo>
                <a:cubicBezTo>
                  <a:pt x="4" y="1"/>
                  <a:pt x="4" y="1"/>
                  <a:pt x="4" y="1"/>
                </a:cubicBezTo>
                <a:cubicBezTo>
                  <a:pt x="3" y="0"/>
                  <a:pt x="1" y="1"/>
                  <a:pt x="1" y="2"/>
                </a:cubicBezTo>
                <a:cubicBezTo>
                  <a:pt x="0" y="4"/>
                  <a:pt x="1" y="5"/>
                  <a:pt x="2" y="6"/>
                </a:cubicBezTo>
                <a:cubicBezTo>
                  <a:pt x="13" y="11"/>
                  <a:pt x="13" y="11"/>
                  <a:pt x="13" y="11"/>
                </a:cubicBezTo>
                <a:cubicBezTo>
                  <a:pt x="14" y="11"/>
                  <a:pt x="16" y="10"/>
                  <a:pt x="17" y="9"/>
                </a:cubicBezTo>
                <a:close/>
              </a:path>
            </a:pathLst>
          </a:custGeom>
          <a:solidFill>
            <a:srgbClr val="00FF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41" name="Freeform 49">
            <a:extLst>
              <a:ext uri="{FF2B5EF4-FFF2-40B4-BE49-F238E27FC236}">
                <a16:creationId xmlns:a16="http://schemas.microsoft.com/office/drawing/2014/main" id="{C755F035-AD94-4AC8-84AE-D93AB6E2B494}"/>
              </a:ext>
            </a:extLst>
          </p:cNvPr>
          <p:cNvSpPr>
            <a:spLocks/>
          </p:cNvSpPr>
          <p:nvPr/>
        </p:nvSpPr>
        <p:spPr bwMode="auto">
          <a:xfrm>
            <a:off x="10812798" y="2551053"/>
            <a:ext cx="195959" cy="103065"/>
          </a:xfrm>
          <a:custGeom>
            <a:avLst/>
            <a:gdLst>
              <a:gd name="T0" fmla="*/ 30 w 35"/>
              <a:gd name="T1" fmla="*/ 19 h 19"/>
              <a:gd name="T2" fmla="*/ 35 w 35"/>
              <a:gd name="T3" fmla="*/ 12 h 19"/>
              <a:gd name="T4" fmla="*/ 2 w 35"/>
              <a:gd name="T5" fmla="*/ 0 h 19"/>
              <a:gd name="T6" fmla="*/ 0 w 35"/>
              <a:gd name="T7" fmla="*/ 7 h 19"/>
              <a:gd name="T8" fmla="*/ 30 w 35"/>
              <a:gd name="T9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" h="19">
                <a:moveTo>
                  <a:pt x="30" y="19"/>
                </a:moveTo>
                <a:lnTo>
                  <a:pt x="35" y="12"/>
                </a:lnTo>
                <a:lnTo>
                  <a:pt x="2" y="0"/>
                </a:lnTo>
                <a:lnTo>
                  <a:pt x="0" y="7"/>
                </a:lnTo>
                <a:lnTo>
                  <a:pt x="30" y="19"/>
                </a:lnTo>
                <a:close/>
              </a:path>
            </a:pathLst>
          </a:custGeom>
          <a:solidFill>
            <a:srgbClr val="00FF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42" name="Freeform 52">
            <a:extLst>
              <a:ext uri="{FF2B5EF4-FFF2-40B4-BE49-F238E27FC236}">
                <a16:creationId xmlns:a16="http://schemas.microsoft.com/office/drawing/2014/main" id="{6FF6734C-7909-4E69-8839-1C27A2AEEEE7}"/>
              </a:ext>
            </a:extLst>
          </p:cNvPr>
          <p:cNvSpPr>
            <a:spLocks/>
          </p:cNvSpPr>
          <p:nvPr/>
        </p:nvSpPr>
        <p:spPr bwMode="auto">
          <a:xfrm>
            <a:off x="10611243" y="2713790"/>
            <a:ext cx="319133" cy="347165"/>
          </a:xfrm>
          <a:custGeom>
            <a:avLst/>
            <a:gdLst>
              <a:gd name="T0" fmla="*/ 1 w 24"/>
              <a:gd name="T1" fmla="*/ 25 h 27"/>
              <a:gd name="T2" fmla="*/ 12 w 24"/>
              <a:gd name="T3" fmla="*/ 27 h 27"/>
              <a:gd name="T4" fmla="*/ 15 w 24"/>
              <a:gd name="T5" fmla="*/ 27 h 27"/>
              <a:gd name="T6" fmla="*/ 24 w 24"/>
              <a:gd name="T7" fmla="*/ 5 h 27"/>
              <a:gd name="T8" fmla="*/ 11 w 24"/>
              <a:gd name="T9" fmla="*/ 0 h 27"/>
              <a:gd name="T10" fmla="*/ 0 w 24"/>
              <a:gd name="T11" fmla="*/ 25 h 27"/>
              <a:gd name="T12" fmla="*/ 1 w 24"/>
              <a:gd name="T13" fmla="*/ 25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" h="27">
                <a:moveTo>
                  <a:pt x="1" y="25"/>
                </a:moveTo>
                <a:cubicBezTo>
                  <a:pt x="4" y="26"/>
                  <a:pt x="8" y="26"/>
                  <a:pt x="12" y="27"/>
                </a:cubicBezTo>
                <a:cubicBezTo>
                  <a:pt x="13" y="27"/>
                  <a:pt x="14" y="27"/>
                  <a:pt x="15" y="27"/>
                </a:cubicBezTo>
                <a:cubicBezTo>
                  <a:pt x="24" y="5"/>
                  <a:pt x="24" y="5"/>
                  <a:pt x="24" y="5"/>
                </a:cubicBezTo>
                <a:cubicBezTo>
                  <a:pt x="11" y="0"/>
                  <a:pt x="11" y="0"/>
                  <a:pt x="11" y="0"/>
                </a:cubicBezTo>
                <a:cubicBezTo>
                  <a:pt x="0" y="25"/>
                  <a:pt x="0" y="25"/>
                  <a:pt x="0" y="25"/>
                </a:cubicBezTo>
                <a:lnTo>
                  <a:pt x="1" y="25"/>
                </a:lnTo>
                <a:close/>
              </a:path>
            </a:pathLst>
          </a:custGeom>
          <a:solidFill>
            <a:srgbClr val="00FF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318655" y="2305485"/>
            <a:ext cx="8747367" cy="1146083"/>
          </a:xfrm>
        </p:spPr>
        <p:txBody>
          <a:bodyPr/>
          <a:lstStyle/>
          <a:p>
            <a:r>
              <a:rPr lang="es-CO" sz="9600" dirty="0"/>
              <a:t>AI Travel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D8056B-4E33-44DC-AC77-E5811473E1C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659" t="38450" r="76915" b="46844"/>
          <a:stretch/>
        </p:blipFill>
        <p:spPr>
          <a:xfrm>
            <a:off x="9669396" y="3794731"/>
            <a:ext cx="1571472" cy="1566062"/>
          </a:xfrm>
          <a:prstGeom prst="ellipse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87C8F3E-967A-4A2B-96C8-8DDF948A99AE}"/>
              </a:ext>
            </a:extLst>
          </p:cNvPr>
          <p:cNvSpPr/>
          <p:nvPr/>
        </p:nvSpPr>
        <p:spPr>
          <a:xfrm>
            <a:off x="10639743" y="4878919"/>
            <a:ext cx="504729" cy="4536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8621423-DA6E-4477-8FA0-0796CA83ECE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0746874" y="4970511"/>
            <a:ext cx="290465" cy="29617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7226C71-F92D-41CF-8653-63E606C3017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" b="16426"/>
          <a:stretch/>
        </p:blipFill>
        <p:spPr>
          <a:xfrm flipV="1">
            <a:off x="10137776" y="426722"/>
            <a:ext cx="697248" cy="44998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D97149E-0021-49CE-95C3-5FAF903C6D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35024" y="483493"/>
            <a:ext cx="266700" cy="49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68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18AE8FAC-6672-45C4-B13A-B80F0A9956E5}"/>
              </a:ext>
            </a:extLst>
          </p:cNvPr>
          <p:cNvSpPr/>
          <p:nvPr/>
        </p:nvSpPr>
        <p:spPr>
          <a:xfrm>
            <a:off x="8958" y="0"/>
            <a:ext cx="12192000" cy="6858000"/>
          </a:xfrm>
          <a:prstGeom prst="rect">
            <a:avLst/>
          </a:prstGeom>
          <a:pattFill prst="pct90">
            <a:fgClr>
              <a:srgbClr val="01DDE3"/>
            </a:fgClr>
            <a:bgClr>
              <a:schemeClr val="bg1"/>
            </a:bgClr>
          </a:pattFill>
          <a:ln w="19050">
            <a:solidFill>
              <a:schemeClr val="bg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29E768-9260-4D37-9168-9BBE283A4491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42791B-8129-4558-9CAB-D82CBF0ADF68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953AE9-A44A-419B-84CB-9ED6455CBAB1}"/>
              </a:ext>
            </a:extLst>
          </p:cNvPr>
          <p:cNvSpPr txBox="1"/>
          <p:nvPr/>
        </p:nvSpPr>
        <p:spPr>
          <a:xfrm>
            <a:off x="6323262" y="3109322"/>
            <a:ext cx="775267" cy="392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100" dirty="0"/>
              <a:t>Interact with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433FAD-89D2-418F-8EC1-97FB93075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531" y="3317024"/>
            <a:ext cx="1275797" cy="365767"/>
          </a:xfrm>
          <a:prstGeom prst="rect">
            <a:avLst/>
          </a:prstGeom>
        </p:spPr>
      </p:pic>
      <p:grpSp>
        <p:nvGrpSpPr>
          <p:cNvPr id="9" name="Group 49">
            <a:extLst>
              <a:ext uri="{FF2B5EF4-FFF2-40B4-BE49-F238E27FC236}">
                <a16:creationId xmlns:a16="http://schemas.microsoft.com/office/drawing/2014/main" id="{A8D23524-B5B7-448F-97A1-A84BA29E798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14365" y="3250861"/>
            <a:ext cx="473021" cy="342178"/>
            <a:chOff x="5687" y="708"/>
            <a:chExt cx="441" cy="340"/>
          </a:xfrm>
          <a:solidFill>
            <a:schemeClr val="tx1"/>
          </a:solidFill>
        </p:grpSpPr>
        <p:sp>
          <p:nvSpPr>
            <p:cNvPr id="23" name="Freeform 50">
              <a:extLst>
                <a:ext uri="{FF2B5EF4-FFF2-40B4-BE49-F238E27FC236}">
                  <a16:creationId xmlns:a16="http://schemas.microsoft.com/office/drawing/2014/main" id="{03557350-BB14-4C2B-8FDC-F1813821F5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7" y="708"/>
              <a:ext cx="294" cy="340"/>
            </a:xfrm>
            <a:custGeom>
              <a:avLst/>
              <a:gdLst>
                <a:gd name="T0" fmla="*/ 186 w 192"/>
                <a:gd name="T1" fmla="*/ 228 h 228"/>
                <a:gd name="T2" fmla="*/ 6 w 192"/>
                <a:gd name="T3" fmla="*/ 228 h 228"/>
                <a:gd name="T4" fmla="*/ 0 w 192"/>
                <a:gd name="T5" fmla="*/ 222 h 228"/>
                <a:gd name="T6" fmla="*/ 0 w 192"/>
                <a:gd name="T7" fmla="*/ 168 h 228"/>
                <a:gd name="T8" fmla="*/ 25 w 192"/>
                <a:gd name="T9" fmla="*/ 147 h 228"/>
                <a:gd name="T10" fmla="*/ 66 w 192"/>
                <a:gd name="T11" fmla="*/ 128 h 228"/>
                <a:gd name="T12" fmla="*/ 66 w 192"/>
                <a:gd name="T13" fmla="*/ 111 h 228"/>
                <a:gd name="T14" fmla="*/ 54 w 192"/>
                <a:gd name="T15" fmla="*/ 82 h 228"/>
                <a:gd name="T16" fmla="*/ 47 w 192"/>
                <a:gd name="T17" fmla="*/ 64 h 228"/>
                <a:gd name="T18" fmla="*/ 49 w 192"/>
                <a:gd name="T19" fmla="*/ 54 h 228"/>
                <a:gd name="T20" fmla="*/ 53 w 192"/>
                <a:gd name="T21" fmla="*/ 50 h 228"/>
                <a:gd name="T22" fmla="*/ 50 w 192"/>
                <a:gd name="T23" fmla="*/ 22 h 228"/>
                <a:gd name="T24" fmla="*/ 62 w 192"/>
                <a:gd name="T25" fmla="*/ 17 h 228"/>
                <a:gd name="T26" fmla="*/ 102 w 192"/>
                <a:gd name="T27" fmla="*/ 0 h 228"/>
                <a:gd name="T28" fmla="*/ 144 w 192"/>
                <a:gd name="T29" fmla="*/ 22 h 228"/>
                <a:gd name="T30" fmla="*/ 140 w 192"/>
                <a:gd name="T31" fmla="*/ 50 h 228"/>
                <a:gd name="T32" fmla="*/ 143 w 192"/>
                <a:gd name="T33" fmla="*/ 54 h 228"/>
                <a:gd name="T34" fmla="*/ 146 w 192"/>
                <a:gd name="T35" fmla="*/ 64 h 228"/>
                <a:gd name="T36" fmla="*/ 138 w 192"/>
                <a:gd name="T37" fmla="*/ 82 h 228"/>
                <a:gd name="T38" fmla="*/ 126 w 192"/>
                <a:gd name="T39" fmla="*/ 111 h 228"/>
                <a:gd name="T40" fmla="*/ 126 w 192"/>
                <a:gd name="T41" fmla="*/ 128 h 228"/>
                <a:gd name="T42" fmla="*/ 167 w 192"/>
                <a:gd name="T43" fmla="*/ 147 h 228"/>
                <a:gd name="T44" fmla="*/ 192 w 192"/>
                <a:gd name="T45" fmla="*/ 168 h 228"/>
                <a:gd name="T46" fmla="*/ 192 w 192"/>
                <a:gd name="T47" fmla="*/ 222 h 228"/>
                <a:gd name="T48" fmla="*/ 186 w 192"/>
                <a:gd name="T49" fmla="*/ 228 h 228"/>
                <a:gd name="T50" fmla="*/ 12 w 192"/>
                <a:gd name="T51" fmla="*/ 216 h 228"/>
                <a:gd name="T52" fmla="*/ 180 w 192"/>
                <a:gd name="T53" fmla="*/ 216 h 228"/>
                <a:gd name="T54" fmla="*/ 180 w 192"/>
                <a:gd name="T55" fmla="*/ 169 h 228"/>
                <a:gd name="T56" fmla="*/ 118 w 192"/>
                <a:gd name="T57" fmla="*/ 137 h 228"/>
                <a:gd name="T58" fmla="*/ 114 w 192"/>
                <a:gd name="T59" fmla="*/ 132 h 228"/>
                <a:gd name="T60" fmla="*/ 114 w 192"/>
                <a:gd name="T61" fmla="*/ 108 h 228"/>
                <a:gd name="T62" fmla="*/ 118 w 192"/>
                <a:gd name="T63" fmla="*/ 102 h 228"/>
                <a:gd name="T64" fmla="*/ 118 w 192"/>
                <a:gd name="T65" fmla="*/ 102 h 228"/>
                <a:gd name="T66" fmla="*/ 126 w 192"/>
                <a:gd name="T67" fmla="*/ 78 h 228"/>
                <a:gd name="T68" fmla="*/ 132 w 192"/>
                <a:gd name="T69" fmla="*/ 72 h 228"/>
                <a:gd name="T70" fmla="*/ 134 w 192"/>
                <a:gd name="T71" fmla="*/ 64 h 228"/>
                <a:gd name="T72" fmla="*/ 133 w 192"/>
                <a:gd name="T73" fmla="*/ 60 h 228"/>
                <a:gd name="T74" fmla="*/ 127 w 192"/>
                <a:gd name="T75" fmla="*/ 54 h 228"/>
                <a:gd name="T76" fmla="*/ 129 w 192"/>
                <a:gd name="T77" fmla="*/ 47 h 228"/>
                <a:gd name="T78" fmla="*/ 132 w 192"/>
                <a:gd name="T79" fmla="*/ 25 h 228"/>
                <a:gd name="T80" fmla="*/ 102 w 192"/>
                <a:gd name="T81" fmla="*/ 12 h 228"/>
                <a:gd name="T82" fmla="*/ 72 w 192"/>
                <a:gd name="T83" fmla="*/ 25 h 228"/>
                <a:gd name="T84" fmla="*/ 65 w 192"/>
                <a:gd name="T85" fmla="*/ 30 h 228"/>
                <a:gd name="T86" fmla="*/ 59 w 192"/>
                <a:gd name="T87" fmla="*/ 29 h 228"/>
                <a:gd name="T88" fmla="*/ 64 w 192"/>
                <a:gd name="T89" fmla="*/ 46 h 228"/>
                <a:gd name="T90" fmla="*/ 66 w 192"/>
                <a:gd name="T91" fmla="*/ 54 h 228"/>
                <a:gd name="T92" fmla="*/ 60 w 192"/>
                <a:gd name="T93" fmla="*/ 60 h 228"/>
                <a:gd name="T94" fmla="*/ 59 w 192"/>
                <a:gd name="T95" fmla="*/ 61 h 228"/>
                <a:gd name="T96" fmla="*/ 61 w 192"/>
                <a:gd name="T97" fmla="*/ 72 h 228"/>
                <a:gd name="T98" fmla="*/ 66 w 192"/>
                <a:gd name="T99" fmla="*/ 78 h 228"/>
                <a:gd name="T100" fmla="*/ 74 w 192"/>
                <a:gd name="T101" fmla="*/ 102 h 228"/>
                <a:gd name="T102" fmla="*/ 78 w 192"/>
                <a:gd name="T103" fmla="*/ 108 h 228"/>
                <a:gd name="T104" fmla="*/ 78 w 192"/>
                <a:gd name="T105" fmla="*/ 132 h 228"/>
                <a:gd name="T106" fmla="*/ 74 w 192"/>
                <a:gd name="T107" fmla="*/ 137 h 228"/>
                <a:gd name="T108" fmla="*/ 12 w 192"/>
                <a:gd name="T109" fmla="*/ 169 h 228"/>
                <a:gd name="T110" fmla="*/ 12 w 192"/>
                <a:gd name="T111" fmla="*/ 216 h 228"/>
                <a:gd name="T112" fmla="*/ 181 w 192"/>
                <a:gd name="T113" fmla="*/ 169 h 228"/>
                <a:gd name="T114" fmla="*/ 181 w 192"/>
                <a:gd name="T115" fmla="*/ 169 h 228"/>
                <a:gd name="T116" fmla="*/ 12 w 192"/>
                <a:gd name="T117" fmla="*/ 169 h 228"/>
                <a:gd name="T118" fmla="*/ 12 w 192"/>
                <a:gd name="T119" fmla="*/ 16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2" h="228">
                  <a:moveTo>
                    <a:pt x="186" y="228"/>
                  </a:moveTo>
                  <a:cubicBezTo>
                    <a:pt x="6" y="228"/>
                    <a:pt x="6" y="228"/>
                    <a:pt x="6" y="228"/>
                  </a:cubicBezTo>
                  <a:cubicBezTo>
                    <a:pt x="3" y="228"/>
                    <a:pt x="0" y="225"/>
                    <a:pt x="0" y="222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64"/>
                    <a:pt x="2" y="159"/>
                    <a:pt x="25" y="147"/>
                  </a:cubicBezTo>
                  <a:cubicBezTo>
                    <a:pt x="37" y="140"/>
                    <a:pt x="52" y="134"/>
                    <a:pt x="66" y="128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2" y="108"/>
                    <a:pt x="55" y="100"/>
                    <a:pt x="54" y="82"/>
                  </a:cubicBezTo>
                  <a:cubicBezTo>
                    <a:pt x="49" y="79"/>
                    <a:pt x="47" y="71"/>
                    <a:pt x="47" y="64"/>
                  </a:cubicBezTo>
                  <a:cubicBezTo>
                    <a:pt x="47" y="60"/>
                    <a:pt x="47" y="56"/>
                    <a:pt x="49" y="54"/>
                  </a:cubicBezTo>
                  <a:cubicBezTo>
                    <a:pt x="50" y="52"/>
                    <a:pt x="51" y="51"/>
                    <a:pt x="53" y="50"/>
                  </a:cubicBezTo>
                  <a:cubicBezTo>
                    <a:pt x="49" y="42"/>
                    <a:pt x="44" y="29"/>
                    <a:pt x="50" y="22"/>
                  </a:cubicBezTo>
                  <a:cubicBezTo>
                    <a:pt x="53" y="18"/>
                    <a:pt x="57" y="17"/>
                    <a:pt x="62" y="17"/>
                  </a:cubicBezTo>
                  <a:cubicBezTo>
                    <a:pt x="69" y="4"/>
                    <a:pt x="87" y="0"/>
                    <a:pt x="102" y="0"/>
                  </a:cubicBezTo>
                  <a:cubicBezTo>
                    <a:pt x="119" y="0"/>
                    <a:pt x="140" y="6"/>
                    <a:pt x="144" y="22"/>
                  </a:cubicBezTo>
                  <a:cubicBezTo>
                    <a:pt x="147" y="34"/>
                    <a:pt x="143" y="44"/>
                    <a:pt x="140" y="50"/>
                  </a:cubicBezTo>
                  <a:cubicBezTo>
                    <a:pt x="142" y="51"/>
                    <a:pt x="143" y="52"/>
                    <a:pt x="143" y="54"/>
                  </a:cubicBezTo>
                  <a:cubicBezTo>
                    <a:pt x="145" y="56"/>
                    <a:pt x="146" y="60"/>
                    <a:pt x="146" y="64"/>
                  </a:cubicBezTo>
                  <a:cubicBezTo>
                    <a:pt x="146" y="71"/>
                    <a:pt x="143" y="79"/>
                    <a:pt x="138" y="82"/>
                  </a:cubicBezTo>
                  <a:cubicBezTo>
                    <a:pt x="137" y="100"/>
                    <a:pt x="131" y="108"/>
                    <a:pt x="126" y="111"/>
                  </a:cubicBezTo>
                  <a:cubicBezTo>
                    <a:pt x="126" y="128"/>
                    <a:pt x="126" y="128"/>
                    <a:pt x="126" y="128"/>
                  </a:cubicBezTo>
                  <a:cubicBezTo>
                    <a:pt x="141" y="134"/>
                    <a:pt x="156" y="140"/>
                    <a:pt x="167" y="147"/>
                  </a:cubicBezTo>
                  <a:cubicBezTo>
                    <a:pt x="190" y="159"/>
                    <a:pt x="192" y="164"/>
                    <a:pt x="192" y="168"/>
                  </a:cubicBezTo>
                  <a:cubicBezTo>
                    <a:pt x="192" y="222"/>
                    <a:pt x="192" y="222"/>
                    <a:pt x="192" y="222"/>
                  </a:cubicBezTo>
                  <a:cubicBezTo>
                    <a:pt x="192" y="225"/>
                    <a:pt x="190" y="228"/>
                    <a:pt x="186" y="228"/>
                  </a:cubicBezTo>
                  <a:close/>
                  <a:moveTo>
                    <a:pt x="12" y="216"/>
                  </a:moveTo>
                  <a:cubicBezTo>
                    <a:pt x="180" y="216"/>
                    <a:pt x="180" y="216"/>
                    <a:pt x="180" y="216"/>
                  </a:cubicBezTo>
                  <a:cubicBezTo>
                    <a:pt x="180" y="169"/>
                    <a:pt x="180" y="169"/>
                    <a:pt x="180" y="169"/>
                  </a:cubicBezTo>
                  <a:cubicBezTo>
                    <a:pt x="176" y="164"/>
                    <a:pt x="149" y="150"/>
                    <a:pt x="118" y="137"/>
                  </a:cubicBezTo>
                  <a:cubicBezTo>
                    <a:pt x="116" y="136"/>
                    <a:pt x="114" y="134"/>
                    <a:pt x="114" y="132"/>
                  </a:cubicBezTo>
                  <a:cubicBezTo>
                    <a:pt x="114" y="108"/>
                    <a:pt x="114" y="108"/>
                    <a:pt x="114" y="108"/>
                  </a:cubicBezTo>
                  <a:cubicBezTo>
                    <a:pt x="114" y="105"/>
                    <a:pt x="116" y="103"/>
                    <a:pt x="11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02"/>
                    <a:pt x="126" y="98"/>
                    <a:pt x="126" y="78"/>
                  </a:cubicBezTo>
                  <a:cubicBezTo>
                    <a:pt x="126" y="75"/>
                    <a:pt x="129" y="72"/>
                    <a:pt x="132" y="72"/>
                  </a:cubicBezTo>
                  <a:cubicBezTo>
                    <a:pt x="133" y="71"/>
                    <a:pt x="134" y="68"/>
                    <a:pt x="134" y="64"/>
                  </a:cubicBezTo>
                  <a:cubicBezTo>
                    <a:pt x="134" y="61"/>
                    <a:pt x="133" y="60"/>
                    <a:pt x="133" y="60"/>
                  </a:cubicBezTo>
                  <a:cubicBezTo>
                    <a:pt x="130" y="60"/>
                    <a:pt x="127" y="57"/>
                    <a:pt x="127" y="54"/>
                  </a:cubicBezTo>
                  <a:cubicBezTo>
                    <a:pt x="127" y="52"/>
                    <a:pt x="127" y="50"/>
                    <a:pt x="129" y="47"/>
                  </a:cubicBezTo>
                  <a:cubicBezTo>
                    <a:pt x="131" y="42"/>
                    <a:pt x="135" y="34"/>
                    <a:pt x="132" y="25"/>
                  </a:cubicBezTo>
                  <a:cubicBezTo>
                    <a:pt x="130" y="17"/>
                    <a:pt x="118" y="12"/>
                    <a:pt x="102" y="12"/>
                  </a:cubicBezTo>
                  <a:cubicBezTo>
                    <a:pt x="87" y="12"/>
                    <a:pt x="74" y="17"/>
                    <a:pt x="72" y="25"/>
                  </a:cubicBezTo>
                  <a:cubicBezTo>
                    <a:pt x="71" y="28"/>
                    <a:pt x="68" y="30"/>
                    <a:pt x="65" y="30"/>
                  </a:cubicBezTo>
                  <a:cubicBezTo>
                    <a:pt x="61" y="29"/>
                    <a:pt x="59" y="29"/>
                    <a:pt x="59" y="29"/>
                  </a:cubicBezTo>
                  <a:cubicBezTo>
                    <a:pt x="59" y="30"/>
                    <a:pt x="59" y="34"/>
                    <a:pt x="64" y="46"/>
                  </a:cubicBezTo>
                  <a:cubicBezTo>
                    <a:pt x="65" y="50"/>
                    <a:pt x="66" y="52"/>
                    <a:pt x="66" y="54"/>
                  </a:cubicBezTo>
                  <a:cubicBezTo>
                    <a:pt x="66" y="57"/>
                    <a:pt x="64" y="60"/>
                    <a:pt x="60" y="60"/>
                  </a:cubicBezTo>
                  <a:cubicBezTo>
                    <a:pt x="60" y="60"/>
                    <a:pt x="59" y="60"/>
                    <a:pt x="59" y="61"/>
                  </a:cubicBezTo>
                  <a:cubicBezTo>
                    <a:pt x="58" y="65"/>
                    <a:pt x="59" y="70"/>
                    <a:pt x="61" y="72"/>
                  </a:cubicBezTo>
                  <a:cubicBezTo>
                    <a:pt x="64" y="72"/>
                    <a:pt x="66" y="75"/>
                    <a:pt x="66" y="78"/>
                  </a:cubicBezTo>
                  <a:cubicBezTo>
                    <a:pt x="66" y="98"/>
                    <a:pt x="74" y="102"/>
                    <a:pt x="74" y="102"/>
                  </a:cubicBezTo>
                  <a:cubicBezTo>
                    <a:pt x="77" y="103"/>
                    <a:pt x="78" y="105"/>
                    <a:pt x="78" y="108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8" y="134"/>
                    <a:pt x="77" y="136"/>
                    <a:pt x="74" y="137"/>
                  </a:cubicBezTo>
                  <a:cubicBezTo>
                    <a:pt x="44" y="150"/>
                    <a:pt x="17" y="164"/>
                    <a:pt x="12" y="169"/>
                  </a:cubicBezTo>
                  <a:lnTo>
                    <a:pt x="12" y="216"/>
                  </a:lnTo>
                  <a:close/>
                  <a:moveTo>
                    <a:pt x="181" y="169"/>
                  </a:moveTo>
                  <a:cubicBezTo>
                    <a:pt x="181" y="169"/>
                    <a:pt x="181" y="169"/>
                    <a:pt x="181" y="169"/>
                  </a:cubicBezTo>
                  <a:close/>
                  <a:moveTo>
                    <a:pt x="12" y="169"/>
                  </a:moveTo>
                  <a:cubicBezTo>
                    <a:pt x="12" y="169"/>
                    <a:pt x="12" y="169"/>
                    <a:pt x="12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78276A27-FA11-4364-958D-08DC467CB7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759"/>
              <a:ext cx="185" cy="289"/>
            </a:xfrm>
            <a:custGeom>
              <a:avLst/>
              <a:gdLst>
                <a:gd name="T0" fmla="*/ 115 w 121"/>
                <a:gd name="T1" fmla="*/ 194 h 194"/>
                <a:gd name="T2" fmla="*/ 49 w 121"/>
                <a:gd name="T3" fmla="*/ 194 h 194"/>
                <a:gd name="T4" fmla="*/ 43 w 121"/>
                <a:gd name="T5" fmla="*/ 188 h 194"/>
                <a:gd name="T6" fmla="*/ 49 w 121"/>
                <a:gd name="T7" fmla="*/ 182 h 194"/>
                <a:gd name="T8" fmla="*/ 109 w 121"/>
                <a:gd name="T9" fmla="*/ 182 h 194"/>
                <a:gd name="T10" fmla="*/ 109 w 121"/>
                <a:gd name="T11" fmla="*/ 135 h 194"/>
                <a:gd name="T12" fmla="*/ 80 w 121"/>
                <a:gd name="T13" fmla="*/ 123 h 194"/>
                <a:gd name="T14" fmla="*/ 59 w 121"/>
                <a:gd name="T15" fmla="*/ 115 h 194"/>
                <a:gd name="T16" fmla="*/ 55 w 121"/>
                <a:gd name="T17" fmla="*/ 110 h 194"/>
                <a:gd name="T18" fmla="*/ 55 w 121"/>
                <a:gd name="T19" fmla="*/ 92 h 194"/>
                <a:gd name="T20" fmla="*/ 60 w 121"/>
                <a:gd name="T21" fmla="*/ 86 h 194"/>
                <a:gd name="T22" fmla="*/ 67 w 121"/>
                <a:gd name="T23" fmla="*/ 68 h 194"/>
                <a:gd name="T24" fmla="*/ 72 w 121"/>
                <a:gd name="T25" fmla="*/ 62 h 194"/>
                <a:gd name="T26" fmla="*/ 73 w 121"/>
                <a:gd name="T27" fmla="*/ 50 h 194"/>
                <a:gd name="T28" fmla="*/ 67 w 121"/>
                <a:gd name="T29" fmla="*/ 44 h 194"/>
                <a:gd name="T30" fmla="*/ 70 w 121"/>
                <a:gd name="T31" fmla="*/ 38 h 194"/>
                <a:gd name="T32" fmla="*/ 74 w 121"/>
                <a:gd name="T33" fmla="*/ 22 h 194"/>
                <a:gd name="T34" fmla="*/ 49 w 121"/>
                <a:gd name="T35" fmla="*/ 12 h 194"/>
                <a:gd name="T36" fmla="*/ 25 w 121"/>
                <a:gd name="T37" fmla="*/ 22 h 194"/>
                <a:gd name="T38" fmla="*/ 18 w 121"/>
                <a:gd name="T39" fmla="*/ 26 h 194"/>
                <a:gd name="T40" fmla="*/ 14 w 121"/>
                <a:gd name="T41" fmla="*/ 25 h 194"/>
                <a:gd name="T42" fmla="*/ 18 w 121"/>
                <a:gd name="T43" fmla="*/ 38 h 194"/>
                <a:gd name="T44" fmla="*/ 19 w 121"/>
                <a:gd name="T45" fmla="*/ 44 h 194"/>
                <a:gd name="T46" fmla="*/ 14 w 121"/>
                <a:gd name="T47" fmla="*/ 50 h 194"/>
                <a:gd name="T48" fmla="*/ 15 w 121"/>
                <a:gd name="T49" fmla="*/ 62 h 194"/>
                <a:gd name="T50" fmla="*/ 19 w 121"/>
                <a:gd name="T51" fmla="*/ 68 h 194"/>
                <a:gd name="T52" fmla="*/ 27 w 121"/>
                <a:gd name="T53" fmla="*/ 86 h 194"/>
                <a:gd name="T54" fmla="*/ 31 w 121"/>
                <a:gd name="T55" fmla="*/ 92 h 194"/>
                <a:gd name="T56" fmla="*/ 31 w 121"/>
                <a:gd name="T57" fmla="*/ 104 h 194"/>
                <a:gd name="T58" fmla="*/ 25 w 121"/>
                <a:gd name="T59" fmla="*/ 110 h 194"/>
                <a:gd name="T60" fmla="*/ 19 w 121"/>
                <a:gd name="T61" fmla="*/ 104 h 194"/>
                <a:gd name="T62" fmla="*/ 19 w 121"/>
                <a:gd name="T63" fmla="*/ 95 h 194"/>
                <a:gd name="T64" fmla="*/ 7 w 121"/>
                <a:gd name="T65" fmla="*/ 71 h 194"/>
                <a:gd name="T66" fmla="*/ 1 w 121"/>
                <a:gd name="T67" fmla="*/ 54 h 194"/>
                <a:gd name="T68" fmla="*/ 3 w 121"/>
                <a:gd name="T69" fmla="*/ 44 h 194"/>
                <a:gd name="T70" fmla="*/ 6 w 121"/>
                <a:gd name="T71" fmla="*/ 41 h 194"/>
                <a:gd name="T72" fmla="*/ 5 w 121"/>
                <a:gd name="T73" fmla="*/ 17 h 194"/>
                <a:gd name="T74" fmla="*/ 16 w 121"/>
                <a:gd name="T75" fmla="*/ 13 h 194"/>
                <a:gd name="T76" fmla="*/ 49 w 121"/>
                <a:gd name="T77" fmla="*/ 0 h 194"/>
                <a:gd name="T78" fmla="*/ 85 w 121"/>
                <a:gd name="T79" fmla="*/ 18 h 194"/>
                <a:gd name="T80" fmla="*/ 81 w 121"/>
                <a:gd name="T81" fmla="*/ 41 h 194"/>
                <a:gd name="T82" fmla="*/ 83 w 121"/>
                <a:gd name="T83" fmla="*/ 44 h 194"/>
                <a:gd name="T84" fmla="*/ 85 w 121"/>
                <a:gd name="T85" fmla="*/ 54 h 194"/>
                <a:gd name="T86" fmla="*/ 79 w 121"/>
                <a:gd name="T87" fmla="*/ 71 h 194"/>
                <a:gd name="T88" fmla="*/ 67 w 121"/>
                <a:gd name="T89" fmla="*/ 95 h 194"/>
                <a:gd name="T90" fmla="*/ 67 w 121"/>
                <a:gd name="T91" fmla="*/ 106 h 194"/>
                <a:gd name="T92" fmla="*/ 84 w 121"/>
                <a:gd name="T93" fmla="*/ 112 h 194"/>
                <a:gd name="T94" fmla="*/ 121 w 121"/>
                <a:gd name="T95" fmla="*/ 134 h 194"/>
                <a:gd name="T96" fmla="*/ 121 w 121"/>
                <a:gd name="T97" fmla="*/ 188 h 194"/>
                <a:gd name="T98" fmla="*/ 115 w 121"/>
                <a:gd name="T99" fmla="*/ 194 h 194"/>
                <a:gd name="T100" fmla="*/ 7 w 121"/>
                <a:gd name="T101" fmla="*/ 45 h 194"/>
                <a:gd name="T102" fmla="*/ 7 w 121"/>
                <a:gd name="T103" fmla="*/ 45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1" h="194">
                  <a:moveTo>
                    <a:pt x="115" y="194"/>
                  </a:moveTo>
                  <a:cubicBezTo>
                    <a:pt x="49" y="194"/>
                    <a:pt x="49" y="194"/>
                    <a:pt x="49" y="194"/>
                  </a:cubicBezTo>
                  <a:cubicBezTo>
                    <a:pt x="46" y="194"/>
                    <a:pt x="43" y="191"/>
                    <a:pt x="43" y="188"/>
                  </a:cubicBezTo>
                  <a:cubicBezTo>
                    <a:pt x="43" y="184"/>
                    <a:pt x="46" y="182"/>
                    <a:pt x="49" y="182"/>
                  </a:cubicBezTo>
                  <a:cubicBezTo>
                    <a:pt x="109" y="182"/>
                    <a:pt x="109" y="182"/>
                    <a:pt x="109" y="182"/>
                  </a:cubicBezTo>
                  <a:cubicBezTo>
                    <a:pt x="109" y="135"/>
                    <a:pt x="109" y="135"/>
                    <a:pt x="109" y="135"/>
                  </a:cubicBezTo>
                  <a:cubicBezTo>
                    <a:pt x="105" y="132"/>
                    <a:pt x="91" y="127"/>
                    <a:pt x="80" y="123"/>
                  </a:cubicBezTo>
                  <a:cubicBezTo>
                    <a:pt x="73" y="121"/>
                    <a:pt x="66" y="118"/>
                    <a:pt x="59" y="115"/>
                  </a:cubicBezTo>
                  <a:cubicBezTo>
                    <a:pt x="57" y="114"/>
                    <a:pt x="55" y="112"/>
                    <a:pt x="55" y="110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89"/>
                    <a:pt x="57" y="87"/>
                    <a:pt x="60" y="86"/>
                  </a:cubicBezTo>
                  <a:cubicBezTo>
                    <a:pt x="60" y="86"/>
                    <a:pt x="67" y="83"/>
                    <a:pt x="67" y="68"/>
                  </a:cubicBezTo>
                  <a:cubicBezTo>
                    <a:pt x="67" y="65"/>
                    <a:pt x="69" y="63"/>
                    <a:pt x="72" y="62"/>
                  </a:cubicBezTo>
                  <a:cubicBezTo>
                    <a:pt x="73" y="59"/>
                    <a:pt x="74" y="52"/>
                    <a:pt x="73" y="50"/>
                  </a:cubicBezTo>
                  <a:cubicBezTo>
                    <a:pt x="70" y="49"/>
                    <a:pt x="67" y="47"/>
                    <a:pt x="67" y="44"/>
                  </a:cubicBezTo>
                  <a:cubicBezTo>
                    <a:pt x="67" y="42"/>
                    <a:pt x="68" y="40"/>
                    <a:pt x="70" y="38"/>
                  </a:cubicBezTo>
                  <a:cubicBezTo>
                    <a:pt x="72" y="34"/>
                    <a:pt x="75" y="27"/>
                    <a:pt x="74" y="22"/>
                  </a:cubicBezTo>
                  <a:cubicBezTo>
                    <a:pt x="72" y="16"/>
                    <a:pt x="61" y="12"/>
                    <a:pt x="49" y="12"/>
                  </a:cubicBezTo>
                  <a:cubicBezTo>
                    <a:pt x="37" y="12"/>
                    <a:pt x="27" y="16"/>
                    <a:pt x="25" y="22"/>
                  </a:cubicBezTo>
                  <a:cubicBezTo>
                    <a:pt x="24" y="24"/>
                    <a:pt x="21" y="26"/>
                    <a:pt x="18" y="26"/>
                  </a:cubicBezTo>
                  <a:cubicBezTo>
                    <a:pt x="16" y="25"/>
                    <a:pt x="15" y="25"/>
                    <a:pt x="14" y="25"/>
                  </a:cubicBezTo>
                  <a:cubicBezTo>
                    <a:pt x="14" y="27"/>
                    <a:pt x="15" y="31"/>
                    <a:pt x="18" y="38"/>
                  </a:cubicBezTo>
                  <a:cubicBezTo>
                    <a:pt x="19" y="40"/>
                    <a:pt x="19" y="42"/>
                    <a:pt x="19" y="44"/>
                  </a:cubicBezTo>
                  <a:cubicBezTo>
                    <a:pt x="19" y="47"/>
                    <a:pt x="17" y="49"/>
                    <a:pt x="14" y="50"/>
                  </a:cubicBezTo>
                  <a:cubicBezTo>
                    <a:pt x="12" y="52"/>
                    <a:pt x="13" y="59"/>
                    <a:pt x="15" y="62"/>
                  </a:cubicBezTo>
                  <a:cubicBezTo>
                    <a:pt x="17" y="62"/>
                    <a:pt x="19" y="65"/>
                    <a:pt x="19" y="68"/>
                  </a:cubicBezTo>
                  <a:cubicBezTo>
                    <a:pt x="19" y="83"/>
                    <a:pt x="27" y="86"/>
                    <a:pt x="27" y="86"/>
                  </a:cubicBezTo>
                  <a:cubicBezTo>
                    <a:pt x="29" y="87"/>
                    <a:pt x="31" y="89"/>
                    <a:pt x="31" y="92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7"/>
                    <a:pt x="29" y="110"/>
                    <a:pt x="25" y="110"/>
                  </a:cubicBezTo>
                  <a:cubicBezTo>
                    <a:pt x="22" y="110"/>
                    <a:pt x="19" y="107"/>
                    <a:pt x="19" y="104"/>
                  </a:cubicBezTo>
                  <a:cubicBezTo>
                    <a:pt x="19" y="95"/>
                    <a:pt x="19" y="95"/>
                    <a:pt x="19" y="95"/>
                  </a:cubicBezTo>
                  <a:cubicBezTo>
                    <a:pt x="15" y="92"/>
                    <a:pt x="8" y="86"/>
                    <a:pt x="7" y="71"/>
                  </a:cubicBezTo>
                  <a:cubicBezTo>
                    <a:pt x="3" y="68"/>
                    <a:pt x="1" y="61"/>
                    <a:pt x="1" y="54"/>
                  </a:cubicBezTo>
                  <a:cubicBezTo>
                    <a:pt x="1" y="51"/>
                    <a:pt x="1" y="47"/>
                    <a:pt x="3" y="44"/>
                  </a:cubicBezTo>
                  <a:cubicBezTo>
                    <a:pt x="4" y="43"/>
                    <a:pt x="5" y="42"/>
                    <a:pt x="6" y="41"/>
                  </a:cubicBezTo>
                  <a:cubicBezTo>
                    <a:pt x="3" y="34"/>
                    <a:pt x="0" y="24"/>
                    <a:pt x="5" y="17"/>
                  </a:cubicBezTo>
                  <a:cubicBezTo>
                    <a:pt x="8" y="14"/>
                    <a:pt x="11" y="13"/>
                    <a:pt x="16" y="13"/>
                  </a:cubicBezTo>
                  <a:cubicBezTo>
                    <a:pt x="22" y="4"/>
                    <a:pt x="37" y="0"/>
                    <a:pt x="49" y="0"/>
                  </a:cubicBezTo>
                  <a:cubicBezTo>
                    <a:pt x="63" y="0"/>
                    <a:pt x="81" y="5"/>
                    <a:pt x="85" y="18"/>
                  </a:cubicBezTo>
                  <a:cubicBezTo>
                    <a:pt x="88" y="27"/>
                    <a:pt x="84" y="36"/>
                    <a:pt x="81" y="41"/>
                  </a:cubicBezTo>
                  <a:cubicBezTo>
                    <a:pt x="82" y="42"/>
                    <a:pt x="83" y="43"/>
                    <a:pt x="83" y="44"/>
                  </a:cubicBezTo>
                  <a:cubicBezTo>
                    <a:pt x="85" y="48"/>
                    <a:pt x="85" y="52"/>
                    <a:pt x="85" y="54"/>
                  </a:cubicBezTo>
                  <a:cubicBezTo>
                    <a:pt x="85" y="61"/>
                    <a:pt x="83" y="68"/>
                    <a:pt x="79" y="71"/>
                  </a:cubicBezTo>
                  <a:cubicBezTo>
                    <a:pt x="78" y="86"/>
                    <a:pt x="72" y="92"/>
                    <a:pt x="67" y="95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73" y="108"/>
                    <a:pt x="79" y="110"/>
                    <a:pt x="84" y="112"/>
                  </a:cubicBezTo>
                  <a:cubicBezTo>
                    <a:pt x="111" y="121"/>
                    <a:pt x="121" y="125"/>
                    <a:pt x="121" y="134"/>
                  </a:cubicBezTo>
                  <a:cubicBezTo>
                    <a:pt x="121" y="188"/>
                    <a:pt x="121" y="188"/>
                    <a:pt x="121" y="188"/>
                  </a:cubicBezTo>
                  <a:cubicBezTo>
                    <a:pt x="121" y="191"/>
                    <a:pt x="119" y="194"/>
                    <a:pt x="115" y="194"/>
                  </a:cubicBezTo>
                  <a:close/>
                  <a:moveTo>
                    <a:pt x="7" y="45"/>
                  </a:moveTo>
                  <a:cubicBezTo>
                    <a:pt x="7" y="45"/>
                    <a:pt x="7" y="45"/>
                    <a:pt x="7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EDD069D-F6ED-4DEF-B7E1-7DB5101254F7}"/>
              </a:ext>
            </a:extLst>
          </p:cNvPr>
          <p:cNvCxnSpPr>
            <a:cxnSpLocks/>
          </p:cNvCxnSpPr>
          <p:nvPr/>
        </p:nvCxnSpPr>
        <p:spPr>
          <a:xfrm>
            <a:off x="6478441" y="3477745"/>
            <a:ext cx="500211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058C482-D92F-42AB-B0B5-FDBF809AC017}"/>
              </a:ext>
            </a:extLst>
          </p:cNvPr>
          <p:cNvCxnSpPr>
            <a:cxnSpLocks/>
          </p:cNvCxnSpPr>
          <p:nvPr/>
        </p:nvCxnSpPr>
        <p:spPr>
          <a:xfrm flipH="1" flipV="1">
            <a:off x="6478441" y="3572688"/>
            <a:ext cx="486109" cy="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30A3DEA-D3BA-4028-8DFE-D5C714B2EA7A}"/>
              </a:ext>
            </a:extLst>
          </p:cNvPr>
          <p:cNvSpPr txBox="1"/>
          <p:nvPr/>
        </p:nvSpPr>
        <p:spPr>
          <a:xfrm>
            <a:off x="5779277" y="3588109"/>
            <a:ext cx="7785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100" dirty="0"/>
              <a:t>USER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C97F3A-3C84-4E43-94F9-DD40127BD22E}"/>
              </a:ext>
            </a:extLst>
          </p:cNvPr>
          <p:cNvCxnSpPr>
            <a:cxnSpLocks/>
          </p:cNvCxnSpPr>
          <p:nvPr/>
        </p:nvCxnSpPr>
        <p:spPr>
          <a:xfrm>
            <a:off x="8367783" y="3493294"/>
            <a:ext cx="436032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2469353-FA96-4E0B-B5DA-C1D05348B3E5}"/>
              </a:ext>
            </a:extLst>
          </p:cNvPr>
          <p:cNvSpPr txBox="1"/>
          <p:nvPr/>
        </p:nvSpPr>
        <p:spPr>
          <a:xfrm>
            <a:off x="7057531" y="3588076"/>
            <a:ext cx="1408497" cy="392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100" dirty="0"/>
              <a:t>Capture necessary Information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8B92EE-2AC7-4C66-8ADF-3EB71C9CD157}"/>
              </a:ext>
            </a:extLst>
          </p:cNvPr>
          <p:cNvSpPr txBox="1"/>
          <p:nvPr/>
        </p:nvSpPr>
        <p:spPr>
          <a:xfrm>
            <a:off x="8869256" y="3600199"/>
            <a:ext cx="1408497" cy="392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100" dirty="0"/>
              <a:t>Train the model with MySQL Database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7F52E65-BEB4-4E36-B291-F6D824A72095}"/>
              </a:ext>
            </a:extLst>
          </p:cNvPr>
          <p:cNvCxnSpPr>
            <a:cxnSpLocks/>
          </p:cNvCxnSpPr>
          <p:nvPr/>
        </p:nvCxnSpPr>
        <p:spPr>
          <a:xfrm flipH="1">
            <a:off x="10263650" y="3493294"/>
            <a:ext cx="486419" cy="661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5A6C01F-2009-4A25-95B3-B591CC7ACD98}"/>
              </a:ext>
            </a:extLst>
          </p:cNvPr>
          <p:cNvSpPr txBox="1"/>
          <p:nvPr/>
        </p:nvSpPr>
        <p:spPr>
          <a:xfrm>
            <a:off x="10204729" y="3614541"/>
            <a:ext cx="1752259" cy="392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100" dirty="0"/>
              <a:t>Source Data: Demographic information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005AFF-5C78-4EAC-AE47-FC176537BDE5}"/>
              </a:ext>
            </a:extLst>
          </p:cNvPr>
          <p:cNvCxnSpPr>
            <a:cxnSpLocks/>
          </p:cNvCxnSpPr>
          <p:nvPr/>
        </p:nvCxnSpPr>
        <p:spPr>
          <a:xfrm flipH="1">
            <a:off x="8353681" y="3588076"/>
            <a:ext cx="436031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A8C89CAA-11EA-48EA-AF85-00A8FD8ED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7047" y="3228684"/>
            <a:ext cx="417563" cy="3846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BD62210-BF2D-4A02-8289-72B25DE2E2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79" y="3611224"/>
            <a:ext cx="376732" cy="3534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3599AF9-AF06-4EE0-A83F-774BC0356F78}"/>
              </a:ext>
            </a:extLst>
          </p:cNvPr>
          <p:cNvSpPr txBox="1"/>
          <p:nvPr/>
        </p:nvSpPr>
        <p:spPr>
          <a:xfrm>
            <a:off x="6300046" y="3925291"/>
            <a:ext cx="843806" cy="238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100" dirty="0"/>
              <a:t>Web Page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06D5B13-03C0-4ECD-BA92-F6EDE89EEB6B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>
          <a:xfrm>
            <a:off x="1207151" y="1523859"/>
            <a:ext cx="23209" cy="48749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9">
            <a:extLst>
              <a:ext uri="{FF2B5EF4-FFF2-40B4-BE49-F238E27FC236}">
                <a16:creationId xmlns:a16="http://schemas.microsoft.com/office/drawing/2014/main" id="{52195525-30E2-4AB0-8FF8-16836020A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151" y="335859"/>
            <a:ext cx="1188000" cy="1188000"/>
          </a:xfrm>
          <a:prstGeom prst="ellipse">
            <a:avLst/>
          </a:prstGeom>
          <a:noFill/>
          <a:ln w="57150" cap="rnd">
            <a:solidFill>
              <a:schemeClr val="bg1"/>
            </a:solidFill>
            <a:prstDash val="solid"/>
            <a:miter lim="800000"/>
            <a:headEnd type="none" w="sm" len="sm"/>
            <a:tailEnd type="none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AU" dirty="0">
                <a:latin typeface="+mn-lt"/>
                <a:cs typeface="Gotham Medium" pitchFamily="2" charset="0"/>
              </a:rPr>
              <a:t>  </a:t>
            </a:r>
          </a:p>
        </p:txBody>
      </p:sp>
      <p:sp>
        <p:nvSpPr>
          <p:cNvPr id="28" name="Oval 9">
            <a:extLst>
              <a:ext uri="{FF2B5EF4-FFF2-40B4-BE49-F238E27FC236}">
                <a16:creationId xmlns:a16="http://schemas.microsoft.com/office/drawing/2014/main" id="{679F4D40-7DA9-4ADB-9F05-36CAE833A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60" y="3718914"/>
            <a:ext cx="1188000" cy="1188000"/>
          </a:xfrm>
          <a:prstGeom prst="ellipse">
            <a:avLst/>
          </a:prstGeom>
          <a:noFill/>
          <a:ln w="57150" cap="rnd">
            <a:solidFill>
              <a:schemeClr val="bg1"/>
            </a:solidFill>
            <a:prstDash val="solid"/>
            <a:miter lim="800000"/>
            <a:headEnd type="none" w="sm" len="sm"/>
            <a:tailEnd type="none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AU" dirty="0">
                <a:latin typeface="+mn-lt"/>
                <a:cs typeface="Gotham Medium" pitchFamily="2" charset="0"/>
              </a:rPr>
              <a:t>  </a:t>
            </a:r>
          </a:p>
        </p:txBody>
      </p:sp>
      <p:sp>
        <p:nvSpPr>
          <p:cNvPr id="29" name="Oval 9">
            <a:extLst>
              <a:ext uri="{FF2B5EF4-FFF2-40B4-BE49-F238E27FC236}">
                <a16:creationId xmlns:a16="http://schemas.microsoft.com/office/drawing/2014/main" id="{C6EA785D-C45F-485B-BBBC-23DCE23F1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60" y="2011356"/>
            <a:ext cx="1188000" cy="1188000"/>
          </a:xfrm>
          <a:prstGeom prst="ellipse">
            <a:avLst/>
          </a:prstGeom>
          <a:noFill/>
          <a:ln w="57150" cap="rnd">
            <a:solidFill>
              <a:schemeClr val="bg1"/>
            </a:solidFill>
            <a:prstDash val="solid"/>
            <a:miter lim="800000"/>
            <a:headEnd type="none" w="sm" len="sm"/>
            <a:tailEnd type="none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AU" dirty="0">
                <a:latin typeface="+mn-lt"/>
                <a:cs typeface="Gotham Medium" pitchFamily="2" charset="0"/>
              </a:rPr>
              <a:t>  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F1277FB-06E1-4FE0-87AB-A2D2FFC85F95}"/>
              </a:ext>
            </a:extLst>
          </p:cNvPr>
          <p:cNvCxnSpPr>
            <a:cxnSpLocks/>
            <a:stCxn id="29" idx="4"/>
            <a:endCxn id="28" idx="0"/>
          </p:cNvCxnSpPr>
          <p:nvPr/>
        </p:nvCxnSpPr>
        <p:spPr>
          <a:xfrm>
            <a:off x="1230360" y="3199356"/>
            <a:ext cx="0" cy="51955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9">
            <a:extLst>
              <a:ext uri="{FF2B5EF4-FFF2-40B4-BE49-F238E27FC236}">
                <a16:creationId xmlns:a16="http://schemas.microsoft.com/office/drawing/2014/main" id="{501FAC9C-A928-43DD-B32E-4E01227B1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82" y="5382884"/>
            <a:ext cx="1188000" cy="1188000"/>
          </a:xfrm>
          <a:prstGeom prst="ellipse">
            <a:avLst/>
          </a:prstGeom>
          <a:noFill/>
          <a:ln w="57150" cap="rnd">
            <a:solidFill>
              <a:schemeClr val="bg1"/>
            </a:solidFill>
            <a:prstDash val="solid"/>
            <a:miter lim="800000"/>
            <a:headEnd type="none" w="sm" len="sm"/>
            <a:tailEnd type="none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AU" dirty="0">
                <a:latin typeface="+mn-lt"/>
                <a:cs typeface="Gotham Medium" pitchFamily="2" charset="0"/>
              </a:rPr>
              <a:t>  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183B123-CDEF-46AD-A592-A42A6860C099}"/>
              </a:ext>
            </a:extLst>
          </p:cNvPr>
          <p:cNvCxnSpPr>
            <a:cxnSpLocks/>
            <a:stCxn id="28" idx="4"/>
            <a:endCxn id="31" idx="0"/>
          </p:cNvCxnSpPr>
          <p:nvPr/>
        </p:nvCxnSpPr>
        <p:spPr>
          <a:xfrm flipH="1">
            <a:off x="1218682" y="4906914"/>
            <a:ext cx="11678" cy="47597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193">
            <a:extLst>
              <a:ext uri="{FF2B5EF4-FFF2-40B4-BE49-F238E27FC236}">
                <a16:creationId xmlns:a16="http://schemas.microsoft.com/office/drawing/2014/main" id="{D2183CA8-96C2-427B-8CC7-6A9B5EF2DDB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00031" y="576946"/>
            <a:ext cx="454485" cy="456257"/>
            <a:chOff x="1551" y="3227"/>
            <a:chExt cx="443" cy="416"/>
          </a:xfrm>
          <a:solidFill>
            <a:schemeClr val="tx1"/>
          </a:solidFill>
        </p:grpSpPr>
        <p:sp>
          <p:nvSpPr>
            <p:cNvPr id="41" name="Freeform 194">
              <a:extLst>
                <a:ext uri="{FF2B5EF4-FFF2-40B4-BE49-F238E27FC236}">
                  <a16:creationId xmlns:a16="http://schemas.microsoft.com/office/drawing/2014/main" id="{DACDCF05-6012-42E0-A351-1C5B2FD55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5" y="3393"/>
              <a:ext cx="85" cy="75"/>
            </a:xfrm>
            <a:custGeom>
              <a:avLst/>
              <a:gdLst>
                <a:gd name="T0" fmla="*/ 51 w 55"/>
                <a:gd name="T1" fmla="*/ 50 h 50"/>
                <a:gd name="T2" fmla="*/ 4 w 55"/>
                <a:gd name="T3" fmla="*/ 33 h 50"/>
                <a:gd name="T4" fmla="*/ 0 w 55"/>
                <a:gd name="T5" fmla="*/ 27 h 50"/>
                <a:gd name="T6" fmla="*/ 0 w 55"/>
                <a:gd name="T7" fmla="*/ 0 h 50"/>
                <a:gd name="T8" fmla="*/ 12 w 55"/>
                <a:gd name="T9" fmla="*/ 0 h 50"/>
                <a:gd name="T10" fmla="*/ 12 w 55"/>
                <a:gd name="T11" fmla="*/ 23 h 50"/>
                <a:gd name="T12" fmla="*/ 55 w 55"/>
                <a:gd name="T13" fmla="*/ 39 h 50"/>
                <a:gd name="T14" fmla="*/ 51 w 55"/>
                <a:gd name="T1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50">
                  <a:moveTo>
                    <a:pt x="51" y="50"/>
                  </a:moveTo>
                  <a:cubicBezTo>
                    <a:pt x="4" y="33"/>
                    <a:pt x="4" y="33"/>
                    <a:pt x="4" y="33"/>
                  </a:cubicBezTo>
                  <a:cubicBezTo>
                    <a:pt x="2" y="32"/>
                    <a:pt x="0" y="30"/>
                    <a:pt x="0" y="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55" y="39"/>
                    <a:pt x="55" y="39"/>
                    <a:pt x="55" y="39"/>
                  </a:cubicBezTo>
                  <a:lnTo>
                    <a:pt x="51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95">
              <a:extLst>
                <a:ext uri="{FF2B5EF4-FFF2-40B4-BE49-F238E27FC236}">
                  <a16:creationId xmlns:a16="http://schemas.microsoft.com/office/drawing/2014/main" id="{CF947FB2-1199-4309-8149-7898699D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1" y="3395"/>
              <a:ext cx="202" cy="140"/>
            </a:xfrm>
            <a:custGeom>
              <a:avLst/>
              <a:gdLst>
                <a:gd name="T0" fmla="*/ 132 w 132"/>
                <a:gd name="T1" fmla="*/ 94 h 94"/>
                <a:gd name="T2" fmla="*/ 6 w 132"/>
                <a:gd name="T3" fmla="*/ 94 h 94"/>
                <a:gd name="T4" fmla="*/ 0 w 132"/>
                <a:gd name="T5" fmla="*/ 88 h 94"/>
                <a:gd name="T6" fmla="*/ 0 w 132"/>
                <a:gd name="T7" fmla="*/ 70 h 94"/>
                <a:gd name="T8" fmla="*/ 23 w 132"/>
                <a:gd name="T9" fmla="*/ 38 h 94"/>
                <a:gd name="T10" fmla="*/ 66 w 132"/>
                <a:gd name="T11" fmla="*/ 22 h 94"/>
                <a:gd name="T12" fmla="*/ 66 w 132"/>
                <a:gd name="T13" fmla="*/ 0 h 94"/>
                <a:gd name="T14" fmla="*/ 78 w 132"/>
                <a:gd name="T15" fmla="*/ 0 h 94"/>
                <a:gd name="T16" fmla="*/ 78 w 132"/>
                <a:gd name="T17" fmla="*/ 26 h 94"/>
                <a:gd name="T18" fmla="*/ 74 w 132"/>
                <a:gd name="T19" fmla="*/ 32 h 94"/>
                <a:gd name="T20" fmla="*/ 27 w 132"/>
                <a:gd name="T21" fmla="*/ 49 h 94"/>
                <a:gd name="T22" fmla="*/ 12 w 132"/>
                <a:gd name="T23" fmla="*/ 70 h 94"/>
                <a:gd name="T24" fmla="*/ 12 w 132"/>
                <a:gd name="T25" fmla="*/ 82 h 94"/>
                <a:gd name="T26" fmla="*/ 132 w 132"/>
                <a:gd name="T27" fmla="*/ 82 h 94"/>
                <a:gd name="T28" fmla="*/ 132 w 132"/>
                <a:gd name="T29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2" h="94">
                  <a:moveTo>
                    <a:pt x="132" y="94"/>
                  </a:moveTo>
                  <a:cubicBezTo>
                    <a:pt x="6" y="94"/>
                    <a:pt x="6" y="94"/>
                    <a:pt x="6" y="94"/>
                  </a:cubicBezTo>
                  <a:cubicBezTo>
                    <a:pt x="3" y="94"/>
                    <a:pt x="0" y="91"/>
                    <a:pt x="0" y="88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56"/>
                    <a:pt x="9" y="43"/>
                    <a:pt x="23" y="38"/>
                  </a:cubicBezTo>
                  <a:cubicBezTo>
                    <a:pt x="66" y="22"/>
                    <a:pt x="66" y="22"/>
                    <a:pt x="66" y="22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8" y="29"/>
                    <a:pt x="76" y="31"/>
                    <a:pt x="74" y="32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18" y="52"/>
                    <a:pt x="12" y="61"/>
                    <a:pt x="12" y="70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32" y="82"/>
                    <a:pt x="132" y="82"/>
                    <a:pt x="132" y="82"/>
                  </a:cubicBezTo>
                  <a:lnTo>
                    <a:pt x="132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96">
              <a:extLst>
                <a:ext uri="{FF2B5EF4-FFF2-40B4-BE49-F238E27FC236}">
                  <a16:creationId xmlns:a16="http://schemas.microsoft.com/office/drawing/2014/main" id="{CFA9FAF6-67F1-4F32-ACAB-DFF25B3045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13" y="3227"/>
              <a:ext cx="165" cy="187"/>
            </a:xfrm>
            <a:custGeom>
              <a:avLst/>
              <a:gdLst>
                <a:gd name="T0" fmla="*/ 54 w 107"/>
                <a:gd name="T1" fmla="*/ 125 h 125"/>
                <a:gd name="T2" fmla="*/ 0 w 107"/>
                <a:gd name="T3" fmla="*/ 63 h 125"/>
                <a:gd name="T4" fmla="*/ 54 w 107"/>
                <a:gd name="T5" fmla="*/ 0 h 125"/>
                <a:gd name="T6" fmla="*/ 107 w 107"/>
                <a:gd name="T7" fmla="*/ 63 h 125"/>
                <a:gd name="T8" fmla="*/ 54 w 107"/>
                <a:gd name="T9" fmla="*/ 125 h 125"/>
                <a:gd name="T10" fmla="*/ 54 w 107"/>
                <a:gd name="T11" fmla="*/ 12 h 125"/>
                <a:gd name="T12" fmla="*/ 12 w 107"/>
                <a:gd name="T13" fmla="*/ 63 h 125"/>
                <a:gd name="T14" fmla="*/ 54 w 107"/>
                <a:gd name="T15" fmla="*/ 113 h 125"/>
                <a:gd name="T16" fmla="*/ 95 w 107"/>
                <a:gd name="T17" fmla="*/ 63 h 125"/>
                <a:gd name="T18" fmla="*/ 54 w 107"/>
                <a:gd name="T19" fmla="*/ 1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125">
                  <a:moveTo>
                    <a:pt x="54" y="125"/>
                  </a:moveTo>
                  <a:cubicBezTo>
                    <a:pt x="24" y="125"/>
                    <a:pt x="0" y="97"/>
                    <a:pt x="0" y="63"/>
                  </a:cubicBezTo>
                  <a:cubicBezTo>
                    <a:pt x="0" y="28"/>
                    <a:pt x="24" y="0"/>
                    <a:pt x="54" y="0"/>
                  </a:cubicBezTo>
                  <a:cubicBezTo>
                    <a:pt x="83" y="0"/>
                    <a:pt x="107" y="28"/>
                    <a:pt x="107" y="63"/>
                  </a:cubicBezTo>
                  <a:cubicBezTo>
                    <a:pt x="107" y="97"/>
                    <a:pt x="83" y="125"/>
                    <a:pt x="54" y="125"/>
                  </a:cubicBezTo>
                  <a:close/>
                  <a:moveTo>
                    <a:pt x="54" y="12"/>
                  </a:moveTo>
                  <a:cubicBezTo>
                    <a:pt x="31" y="12"/>
                    <a:pt x="12" y="35"/>
                    <a:pt x="12" y="63"/>
                  </a:cubicBezTo>
                  <a:cubicBezTo>
                    <a:pt x="12" y="91"/>
                    <a:pt x="31" y="113"/>
                    <a:pt x="54" y="113"/>
                  </a:cubicBezTo>
                  <a:cubicBezTo>
                    <a:pt x="77" y="113"/>
                    <a:pt x="95" y="91"/>
                    <a:pt x="95" y="63"/>
                  </a:cubicBezTo>
                  <a:cubicBezTo>
                    <a:pt x="95" y="35"/>
                    <a:pt x="77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97">
              <a:extLst>
                <a:ext uri="{FF2B5EF4-FFF2-40B4-BE49-F238E27FC236}">
                  <a16:creationId xmlns:a16="http://schemas.microsoft.com/office/drawing/2014/main" id="{55DAB169-4D10-4B58-AC0A-C297238DC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0" y="3278"/>
              <a:ext cx="150" cy="46"/>
            </a:xfrm>
            <a:custGeom>
              <a:avLst/>
              <a:gdLst>
                <a:gd name="T0" fmla="*/ 84 w 98"/>
                <a:gd name="T1" fmla="*/ 31 h 31"/>
                <a:gd name="T2" fmla="*/ 57 w 98"/>
                <a:gd name="T3" fmla="*/ 16 h 31"/>
                <a:gd name="T4" fmla="*/ 21 w 98"/>
                <a:gd name="T5" fmla="*/ 30 h 31"/>
                <a:gd name="T6" fmla="*/ 0 w 98"/>
                <a:gd name="T7" fmla="*/ 25 h 31"/>
                <a:gd name="T8" fmla="*/ 6 w 98"/>
                <a:gd name="T9" fmla="*/ 14 h 31"/>
                <a:gd name="T10" fmla="*/ 21 w 98"/>
                <a:gd name="T11" fmla="*/ 18 h 31"/>
                <a:gd name="T12" fmla="*/ 52 w 98"/>
                <a:gd name="T13" fmla="*/ 3 h 31"/>
                <a:gd name="T14" fmla="*/ 57 w 98"/>
                <a:gd name="T15" fmla="*/ 0 h 31"/>
                <a:gd name="T16" fmla="*/ 57 w 98"/>
                <a:gd name="T17" fmla="*/ 0 h 31"/>
                <a:gd name="T18" fmla="*/ 62 w 98"/>
                <a:gd name="T19" fmla="*/ 3 h 31"/>
                <a:gd name="T20" fmla="*/ 91 w 98"/>
                <a:gd name="T21" fmla="*/ 18 h 31"/>
                <a:gd name="T22" fmla="*/ 95 w 98"/>
                <a:gd name="T23" fmla="*/ 18 h 31"/>
                <a:gd name="T24" fmla="*/ 96 w 98"/>
                <a:gd name="T25" fmla="*/ 17 h 31"/>
                <a:gd name="T26" fmla="*/ 98 w 98"/>
                <a:gd name="T27" fmla="*/ 29 h 31"/>
                <a:gd name="T28" fmla="*/ 95 w 98"/>
                <a:gd name="T29" fmla="*/ 30 h 31"/>
                <a:gd name="T30" fmla="*/ 93 w 98"/>
                <a:gd name="T31" fmla="*/ 30 h 31"/>
                <a:gd name="T32" fmla="*/ 84 w 98"/>
                <a:gd name="T3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8" h="31">
                  <a:moveTo>
                    <a:pt x="84" y="31"/>
                  </a:moveTo>
                  <a:cubicBezTo>
                    <a:pt x="73" y="31"/>
                    <a:pt x="64" y="26"/>
                    <a:pt x="57" y="16"/>
                  </a:cubicBezTo>
                  <a:cubicBezTo>
                    <a:pt x="48" y="24"/>
                    <a:pt x="34" y="30"/>
                    <a:pt x="21" y="30"/>
                  </a:cubicBezTo>
                  <a:cubicBezTo>
                    <a:pt x="14" y="30"/>
                    <a:pt x="7" y="28"/>
                    <a:pt x="0" y="2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11" y="17"/>
                    <a:pt x="15" y="18"/>
                    <a:pt x="21" y="18"/>
                  </a:cubicBezTo>
                  <a:cubicBezTo>
                    <a:pt x="33" y="18"/>
                    <a:pt x="48" y="11"/>
                    <a:pt x="52" y="3"/>
                  </a:cubicBezTo>
                  <a:cubicBezTo>
                    <a:pt x="53" y="1"/>
                    <a:pt x="55" y="0"/>
                    <a:pt x="57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9" y="0"/>
                    <a:pt x="61" y="1"/>
                    <a:pt x="62" y="3"/>
                  </a:cubicBezTo>
                  <a:cubicBezTo>
                    <a:pt x="70" y="16"/>
                    <a:pt x="78" y="20"/>
                    <a:pt x="91" y="18"/>
                  </a:cubicBezTo>
                  <a:cubicBezTo>
                    <a:pt x="92" y="18"/>
                    <a:pt x="94" y="18"/>
                    <a:pt x="95" y="18"/>
                  </a:cubicBezTo>
                  <a:cubicBezTo>
                    <a:pt x="95" y="18"/>
                    <a:pt x="96" y="18"/>
                    <a:pt x="96" y="17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7" y="30"/>
                    <a:pt x="96" y="30"/>
                    <a:pt x="95" y="30"/>
                  </a:cubicBezTo>
                  <a:cubicBezTo>
                    <a:pt x="95" y="30"/>
                    <a:pt x="94" y="30"/>
                    <a:pt x="93" y="30"/>
                  </a:cubicBezTo>
                  <a:cubicBezTo>
                    <a:pt x="90" y="30"/>
                    <a:pt x="87" y="31"/>
                    <a:pt x="84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98">
              <a:extLst>
                <a:ext uri="{FF2B5EF4-FFF2-40B4-BE49-F238E27FC236}">
                  <a16:creationId xmlns:a16="http://schemas.microsoft.com/office/drawing/2014/main" id="{70F7CC5F-DA98-4E6D-902B-4345ABF5D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5" y="3384"/>
              <a:ext cx="18" cy="40"/>
            </a:xfrm>
            <a:custGeom>
              <a:avLst/>
              <a:gdLst>
                <a:gd name="T0" fmla="*/ 6 w 12"/>
                <a:gd name="T1" fmla="*/ 27 h 27"/>
                <a:gd name="T2" fmla="*/ 0 w 12"/>
                <a:gd name="T3" fmla="*/ 21 h 27"/>
                <a:gd name="T4" fmla="*/ 0 w 12"/>
                <a:gd name="T5" fmla="*/ 6 h 27"/>
                <a:gd name="T6" fmla="*/ 6 w 12"/>
                <a:gd name="T7" fmla="*/ 0 h 27"/>
                <a:gd name="T8" fmla="*/ 12 w 12"/>
                <a:gd name="T9" fmla="*/ 6 h 27"/>
                <a:gd name="T10" fmla="*/ 12 w 12"/>
                <a:gd name="T11" fmla="*/ 21 h 27"/>
                <a:gd name="T12" fmla="*/ 6 w 12"/>
                <a:gd name="T1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7">
                  <a:moveTo>
                    <a:pt x="6" y="27"/>
                  </a:moveTo>
                  <a:cubicBezTo>
                    <a:pt x="3" y="27"/>
                    <a:pt x="0" y="25"/>
                    <a:pt x="0" y="2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" y="0"/>
                    <a:pt x="12" y="2"/>
                    <a:pt x="12" y="6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5"/>
                    <a:pt x="9" y="27"/>
                    <a:pt x="6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99">
              <a:extLst>
                <a:ext uri="{FF2B5EF4-FFF2-40B4-BE49-F238E27FC236}">
                  <a16:creationId xmlns:a16="http://schemas.microsoft.com/office/drawing/2014/main" id="{FE667E9C-5986-4625-BC4F-9F00B5989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7" y="3227"/>
              <a:ext cx="90" cy="187"/>
            </a:xfrm>
            <a:custGeom>
              <a:avLst/>
              <a:gdLst>
                <a:gd name="T0" fmla="*/ 6 w 59"/>
                <a:gd name="T1" fmla="*/ 125 h 125"/>
                <a:gd name="T2" fmla="*/ 0 w 59"/>
                <a:gd name="T3" fmla="*/ 119 h 125"/>
                <a:gd name="T4" fmla="*/ 6 w 59"/>
                <a:gd name="T5" fmla="*/ 113 h 125"/>
                <a:gd name="T6" fmla="*/ 47 w 59"/>
                <a:gd name="T7" fmla="*/ 63 h 125"/>
                <a:gd name="T8" fmla="*/ 6 w 59"/>
                <a:gd name="T9" fmla="*/ 12 h 125"/>
                <a:gd name="T10" fmla="*/ 0 w 59"/>
                <a:gd name="T11" fmla="*/ 6 h 125"/>
                <a:gd name="T12" fmla="*/ 6 w 59"/>
                <a:gd name="T13" fmla="*/ 0 h 125"/>
                <a:gd name="T14" fmla="*/ 59 w 59"/>
                <a:gd name="T15" fmla="*/ 63 h 125"/>
                <a:gd name="T16" fmla="*/ 6 w 59"/>
                <a:gd name="T17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125">
                  <a:moveTo>
                    <a:pt x="6" y="125"/>
                  </a:moveTo>
                  <a:cubicBezTo>
                    <a:pt x="3" y="125"/>
                    <a:pt x="0" y="123"/>
                    <a:pt x="0" y="119"/>
                  </a:cubicBezTo>
                  <a:cubicBezTo>
                    <a:pt x="0" y="116"/>
                    <a:pt x="3" y="113"/>
                    <a:pt x="6" y="113"/>
                  </a:cubicBezTo>
                  <a:cubicBezTo>
                    <a:pt x="29" y="113"/>
                    <a:pt x="47" y="91"/>
                    <a:pt x="47" y="63"/>
                  </a:cubicBezTo>
                  <a:cubicBezTo>
                    <a:pt x="47" y="35"/>
                    <a:pt x="29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5" y="0"/>
                    <a:pt x="59" y="28"/>
                    <a:pt x="59" y="63"/>
                  </a:cubicBezTo>
                  <a:cubicBezTo>
                    <a:pt x="59" y="97"/>
                    <a:pt x="35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00">
              <a:extLst>
                <a:ext uri="{FF2B5EF4-FFF2-40B4-BE49-F238E27FC236}">
                  <a16:creationId xmlns:a16="http://schemas.microsoft.com/office/drawing/2014/main" id="{2641226C-D4E2-46CD-8722-EAF6437E71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6" y="3276"/>
              <a:ext cx="81" cy="48"/>
            </a:xfrm>
            <a:custGeom>
              <a:avLst/>
              <a:gdLst>
                <a:gd name="T0" fmla="*/ 34 w 53"/>
                <a:gd name="T1" fmla="*/ 32 h 32"/>
                <a:gd name="T2" fmla="*/ 2 w 53"/>
                <a:gd name="T3" fmla="*/ 10 h 32"/>
                <a:gd name="T4" fmla="*/ 4 w 53"/>
                <a:gd name="T5" fmla="*/ 1 h 32"/>
                <a:gd name="T6" fmla="*/ 12 w 53"/>
                <a:gd name="T7" fmla="*/ 4 h 32"/>
                <a:gd name="T8" fmla="*/ 41 w 53"/>
                <a:gd name="T9" fmla="*/ 19 h 32"/>
                <a:gd name="T10" fmla="*/ 45 w 53"/>
                <a:gd name="T11" fmla="*/ 19 h 32"/>
                <a:gd name="T12" fmla="*/ 46 w 53"/>
                <a:gd name="T13" fmla="*/ 18 h 32"/>
                <a:gd name="T14" fmla="*/ 53 w 53"/>
                <a:gd name="T15" fmla="*/ 24 h 32"/>
                <a:gd name="T16" fmla="*/ 48 w 53"/>
                <a:gd name="T17" fmla="*/ 30 h 32"/>
                <a:gd name="T18" fmla="*/ 45 w 53"/>
                <a:gd name="T19" fmla="*/ 31 h 32"/>
                <a:gd name="T20" fmla="*/ 43 w 53"/>
                <a:gd name="T21" fmla="*/ 31 h 32"/>
                <a:gd name="T22" fmla="*/ 34 w 53"/>
                <a:gd name="T2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32">
                  <a:moveTo>
                    <a:pt x="34" y="32"/>
                  </a:moveTo>
                  <a:cubicBezTo>
                    <a:pt x="21" y="32"/>
                    <a:pt x="10" y="25"/>
                    <a:pt x="2" y="10"/>
                  </a:cubicBezTo>
                  <a:cubicBezTo>
                    <a:pt x="0" y="7"/>
                    <a:pt x="1" y="3"/>
                    <a:pt x="4" y="1"/>
                  </a:cubicBezTo>
                  <a:cubicBezTo>
                    <a:pt x="7" y="0"/>
                    <a:pt x="11" y="1"/>
                    <a:pt x="12" y="4"/>
                  </a:cubicBezTo>
                  <a:cubicBezTo>
                    <a:pt x="20" y="17"/>
                    <a:pt x="28" y="21"/>
                    <a:pt x="41" y="19"/>
                  </a:cubicBezTo>
                  <a:cubicBezTo>
                    <a:pt x="42" y="19"/>
                    <a:pt x="44" y="19"/>
                    <a:pt x="45" y="19"/>
                  </a:cubicBezTo>
                  <a:cubicBezTo>
                    <a:pt x="45" y="19"/>
                    <a:pt x="46" y="19"/>
                    <a:pt x="46" y="18"/>
                  </a:cubicBezTo>
                  <a:cubicBezTo>
                    <a:pt x="49" y="18"/>
                    <a:pt x="52" y="20"/>
                    <a:pt x="53" y="24"/>
                  </a:cubicBezTo>
                  <a:cubicBezTo>
                    <a:pt x="53" y="27"/>
                    <a:pt x="51" y="30"/>
                    <a:pt x="48" y="30"/>
                  </a:cubicBezTo>
                  <a:cubicBezTo>
                    <a:pt x="47" y="31"/>
                    <a:pt x="46" y="31"/>
                    <a:pt x="45" y="31"/>
                  </a:cubicBezTo>
                  <a:cubicBezTo>
                    <a:pt x="45" y="31"/>
                    <a:pt x="44" y="31"/>
                    <a:pt x="43" y="31"/>
                  </a:cubicBezTo>
                  <a:cubicBezTo>
                    <a:pt x="40" y="31"/>
                    <a:pt x="37" y="32"/>
                    <a:pt x="3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01">
              <a:extLst>
                <a:ext uri="{FF2B5EF4-FFF2-40B4-BE49-F238E27FC236}">
                  <a16:creationId xmlns:a16="http://schemas.microsoft.com/office/drawing/2014/main" id="{0D3D1C3B-2DEB-4768-BD71-D67BE0247E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08" y="3463"/>
              <a:ext cx="147" cy="144"/>
            </a:xfrm>
            <a:custGeom>
              <a:avLst/>
              <a:gdLst>
                <a:gd name="T0" fmla="*/ 48 w 96"/>
                <a:gd name="T1" fmla="*/ 96 h 96"/>
                <a:gd name="T2" fmla="*/ 0 w 96"/>
                <a:gd name="T3" fmla="*/ 48 h 96"/>
                <a:gd name="T4" fmla="*/ 48 w 96"/>
                <a:gd name="T5" fmla="*/ 0 h 96"/>
                <a:gd name="T6" fmla="*/ 96 w 96"/>
                <a:gd name="T7" fmla="*/ 48 h 96"/>
                <a:gd name="T8" fmla="*/ 48 w 96"/>
                <a:gd name="T9" fmla="*/ 96 h 96"/>
                <a:gd name="T10" fmla="*/ 48 w 96"/>
                <a:gd name="T11" fmla="*/ 12 h 96"/>
                <a:gd name="T12" fmla="*/ 12 w 96"/>
                <a:gd name="T13" fmla="*/ 48 h 96"/>
                <a:gd name="T14" fmla="*/ 48 w 96"/>
                <a:gd name="T15" fmla="*/ 84 h 96"/>
                <a:gd name="T16" fmla="*/ 84 w 96"/>
                <a:gd name="T17" fmla="*/ 48 h 96"/>
                <a:gd name="T18" fmla="*/ 48 w 96"/>
                <a:gd name="T19" fmla="*/ 1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22" y="96"/>
                    <a:pt x="0" y="74"/>
                    <a:pt x="0" y="48"/>
                  </a:cubicBezTo>
                  <a:cubicBezTo>
                    <a:pt x="0" y="21"/>
                    <a:pt x="22" y="0"/>
                    <a:pt x="48" y="0"/>
                  </a:cubicBezTo>
                  <a:cubicBezTo>
                    <a:pt x="75" y="0"/>
                    <a:pt x="96" y="21"/>
                    <a:pt x="96" y="48"/>
                  </a:cubicBezTo>
                  <a:cubicBezTo>
                    <a:pt x="96" y="74"/>
                    <a:pt x="75" y="96"/>
                    <a:pt x="48" y="96"/>
                  </a:cubicBezTo>
                  <a:close/>
                  <a:moveTo>
                    <a:pt x="48" y="12"/>
                  </a:moveTo>
                  <a:cubicBezTo>
                    <a:pt x="28" y="12"/>
                    <a:pt x="12" y="28"/>
                    <a:pt x="12" y="48"/>
                  </a:cubicBezTo>
                  <a:cubicBezTo>
                    <a:pt x="12" y="68"/>
                    <a:pt x="28" y="84"/>
                    <a:pt x="48" y="84"/>
                  </a:cubicBezTo>
                  <a:cubicBezTo>
                    <a:pt x="68" y="84"/>
                    <a:pt x="84" y="68"/>
                    <a:pt x="84" y="48"/>
                  </a:cubicBezTo>
                  <a:cubicBezTo>
                    <a:pt x="84" y="28"/>
                    <a:pt x="68" y="12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02">
              <a:extLst>
                <a:ext uri="{FF2B5EF4-FFF2-40B4-BE49-F238E27FC236}">
                  <a16:creationId xmlns:a16="http://schemas.microsoft.com/office/drawing/2014/main" id="{E136C354-3139-419C-8C78-06D7201EE5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7" y="3570"/>
              <a:ext cx="77" cy="73"/>
            </a:xfrm>
            <a:custGeom>
              <a:avLst/>
              <a:gdLst>
                <a:gd name="T0" fmla="*/ 43 w 50"/>
                <a:gd name="T1" fmla="*/ 49 h 49"/>
                <a:gd name="T2" fmla="*/ 39 w 50"/>
                <a:gd name="T3" fmla="*/ 47 h 49"/>
                <a:gd name="T4" fmla="*/ 3 w 50"/>
                <a:gd name="T5" fmla="*/ 11 h 49"/>
                <a:gd name="T6" fmla="*/ 3 w 50"/>
                <a:gd name="T7" fmla="*/ 3 h 49"/>
                <a:gd name="T8" fmla="*/ 11 w 50"/>
                <a:gd name="T9" fmla="*/ 3 h 49"/>
                <a:gd name="T10" fmla="*/ 47 w 50"/>
                <a:gd name="T11" fmla="*/ 39 h 49"/>
                <a:gd name="T12" fmla="*/ 47 w 50"/>
                <a:gd name="T13" fmla="*/ 47 h 49"/>
                <a:gd name="T14" fmla="*/ 43 w 50"/>
                <a:gd name="T1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49">
                  <a:moveTo>
                    <a:pt x="43" y="49"/>
                  </a:moveTo>
                  <a:cubicBezTo>
                    <a:pt x="42" y="49"/>
                    <a:pt x="40" y="48"/>
                    <a:pt x="39" y="47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9"/>
                    <a:pt x="0" y="5"/>
                    <a:pt x="3" y="3"/>
                  </a:cubicBezTo>
                  <a:cubicBezTo>
                    <a:pt x="5" y="0"/>
                    <a:pt x="9" y="0"/>
                    <a:pt x="11" y="3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50" y="41"/>
                    <a:pt x="50" y="45"/>
                    <a:pt x="47" y="47"/>
                  </a:cubicBezTo>
                  <a:cubicBezTo>
                    <a:pt x="46" y="48"/>
                    <a:pt x="45" y="49"/>
                    <a:pt x="43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0" name="Group 162">
            <a:extLst>
              <a:ext uri="{FF2B5EF4-FFF2-40B4-BE49-F238E27FC236}">
                <a16:creationId xmlns:a16="http://schemas.microsoft.com/office/drawing/2014/main" id="{9AACB3AF-D46A-4D92-BF92-2FBB03963E9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5350" y="970742"/>
            <a:ext cx="308072" cy="297754"/>
            <a:chOff x="358" y="3019"/>
            <a:chExt cx="417" cy="377"/>
          </a:xfrm>
          <a:solidFill>
            <a:schemeClr val="tx1"/>
          </a:solidFill>
        </p:grpSpPr>
        <p:sp>
          <p:nvSpPr>
            <p:cNvPr id="51" name="Freeform 163">
              <a:extLst>
                <a:ext uri="{FF2B5EF4-FFF2-40B4-BE49-F238E27FC236}">
                  <a16:creationId xmlns:a16="http://schemas.microsoft.com/office/drawing/2014/main" id="{59CD6A2F-604B-4FE9-B59D-FC9D6DAADD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" y="3299"/>
              <a:ext cx="334" cy="97"/>
            </a:xfrm>
            <a:custGeom>
              <a:avLst/>
              <a:gdLst>
                <a:gd name="T0" fmla="*/ 220 w 226"/>
                <a:gd name="T1" fmla="*/ 66 h 66"/>
                <a:gd name="T2" fmla="*/ 6 w 226"/>
                <a:gd name="T3" fmla="*/ 66 h 66"/>
                <a:gd name="T4" fmla="*/ 0 w 226"/>
                <a:gd name="T5" fmla="*/ 60 h 66"/>
                <a:gd name="T6" fmla="*/ 113 w 226"/>
                <a:gd name="T7" fmla="*/ 0 h 66"/>
                <a:gd name="T8" fmla="*/ 226 w 226"/>
                <a:gd name="T9" fmla="*/ 60 h 66"/>
                <a:gd name="T10" fmla="*/ 220 w 226"/>
                <a:gd name="T11" fmla="*/ 66 h 66"/>
                <a:gd name="T12" fmla="*/ 12 w 226"/>
                <a:gd name="T13" fmla="*/ 54 h 66"/>
                <a:gd name="T14" fmla="*/ 214 w 226"/>
                <a:gd name="T15" fmla="*/ 54 h 66"/>
                <a:gd name="T16" fmla="*/ 113 w 226"/>
                <a:gd name="T17" fmla="*/ 12 h 66"/>
                <a:gd name="T18" fmla="*/ 12 w 226"/>
                <a:gd name="T19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" h="66">
                  <a:moveTo>
                    <a:pt x="220" y="66"/>
                  </a:moveTo>
                  <a:cubicBezTo>
                    <a:pt x="6" y="66"/>
                    <a:pt x="6" y="66"/>
                    <a:pt x="6" y="66"/>
                  </a:cubicBezTo>
                  <a:cubicBezTo>
                    <a:pt x="2" y="66"/>
                    <a:pt x="0" y="63"/>
                    <a:pt x="0" y="60"/>
                  </a:cubicBezTo>
                  <a:cubicBezTo>
                    <a:pt x="0" y="15"/>
                    <a:pt x="58" y="0"/>
                    <a:pt x="113" y="0"/>
                  </a:cubicBezTo>
                  <a:cubicBezTo>
                    <a:pt x="168" y="0"/>
                    <a:pt x="226" y="15"/>
                    <a:pt x="226" y="60"/>
                  </a:cubicBezTo>
                  <a:cubicBezTo>
                    <a:pt x="226" y="63"/>
                    <a:pt x="224" y="66"/>
                    <a:pt x="220" y="66"/>
                  </a:cubicBezTo>
                  <a:close/>
                  <a:moveTo>
                    <a:pt x="12" y="54"/>
                  </a:moveTo>
                  <a:cubicBezTo>
                    <a:pt x="214" y="54"/>
                    <a:pt x="214" y="54"/>
                    <a:pt x="214" y="54"/>
                  </a:cubicBezTo>
                  <a:cubicBezTo>
                    <a:pt x="208" y="23"/>
                    <a:pt x="157" y="12"/>
                    <a:pt x="113" y="12"/>
                  </a:cubicBezTo>
                  <a:cubicBezTo>
                    <a:pt x="69" y="12"/>
                    <a:pt x="18" y="23"/>
                    <a:pt x="1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2" name="Freeform 164">
              <a:extLst>
                <a:ext uri="{FF2B5EF4-FFF2-40B4-BE49-F238E27FC236}">
                  <a16:creationId xmlns:a16="http://schemas.microsoft.com/office/drawing/2014/main" id="{85D4C3D3-6F06-4DBA-BFD0-F52B5E712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" y="3111"/>
              <a:ext cx="123" cy="206"/>
            </a:xfrm>
            <a:custGeom>
              <a:avLst/>
              <a:gdLst>
                <a:gd name="T0" fmla="*/ 11 w 83"/>
                <a:gd name="T1" fmla="*/ 139 h 139"/>
                <a:gd name="T2" fmla="*/ 0 w 83"/>
                <a:gd name="T3" fmla="*/ 133 h 139"/>
                <a:gd name="T4" fmla="*/ 71 w 83"/>
                <a:gd name="T5" fmla="*/ 4 h 139"/>
                <a:gd name="T6" fmla="*/ 78 w 83"/>
                <a:gd name="T7" fmla="*/ 1 h 139"/>
                <a:gd name="T8" fmla="*/ 83 w 83"/>
                <a:gd name="T9" fmla="*/ 7 h 139"/>
                <a:gd name="T10" fmla="*/ 77 w 83"/>
                <a:gd name="T11" fmla="*/ 134 h 139"/>
                <a:gd name="T12" fmla="*/ 65 w 83"/>
                <a:gd name="T13" fmla="*/ 134 h 139"/>
                <a:gd name="T14" fmla="*/ 69 w 83"/>
                <a:gd name="T15" fmla="*/ 32 h 139"/>
                <a:gd name="T16" fmla="*/ 11 w 83"/>
                <a:gd name="T17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139">
                  <a:moveTo>
                    <a:pt x="11" y="139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3" y="1"/>
                    <a:pt x="76" y="0"/>
                    <a:pt x="78" y="1"/>
                  </a:cubicBezTo>
                  <a:cubicBezTo>
                    <a:pt x="81" y="2"/>
                    <a:pt x="83" y="4"/>
                    <a:pt x="83" y="7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69" y="32"/>
                    <a:pt x="69" y="32"/>
                    <a:pt x="69" y="32"/>
                  </a:cubicBezTo>
                  <a:lnTo>
                    <a:pt x="11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3" name="Freeform 165">
              <a:extLst>
                <a:ext uri="{FF2B5EF4-FFF2-40B4-BE49-F238E27FC236}">
                  <a16:creationId xmlns:a16="http://schemas.microsoft.com/office/drawing/2014/main" id="{E49F42EB-41C8-4964-9059-C1D4157BEF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5" y="3069"/>
              <a:ext cx="215" cy="103"/>
            </a:xfrm>
            <a:custGeom>
              <a:avLst/>
              <a:gdLst>
                <a:gd name="T0" fmla="*/ 38 w 145"/>
                <a:gd name="T1" fmla="*/ 69 h 69"/>
                <a:gd name="T2" fmla="*/ 6 w 145"/>
                <a:gd name="T3" fmla="*/ 68 h 69"/>
                <a:gd name="T4" fmla="*/ 1 w 145"/>
                <a:gd name="T5" fmla="*/ 65 h 69"/>
                <a:gd name="T6" fmla="*/ 1 w 145"/>
                <a:gd name="T7" fmla="*/ 60 h 69"/>
                <a:gd name="T8" fmla="*/ 141 w 145"/>
                <a:gd name="T9" fmla="*/ 17 h 69"/>
                <a:gd name="T10" fmla="*/ 145 w 145"/>
                <a:gd name="T11" fmla="*/ 23 h 69"/>
                <a:gd name="T12" fmla="*/ 145 w 145"/>
                <a:gd name="T13" fmla="*/ 35 h 69"/>
                <a:gd name="T14" fmla="*/ 142 w 145"/>
                <a:gd name="T15" fmla="*/ 40 h 69"/>
                <a:gd name="T16" fmla="*/ 38 w 145"/>
                <a:gd name="T17" fmla="*/ 69 h 69"/>
                <a:gd name="T18" fmla="*/ 16 w 145"/>
                <a:gd name="T19" fmla="*/ 57 h 69"/>
                <a:gd name="T20" fmla="*/ 133 w 145"/>
                <a:gd name="T21" fmla="*/ 32 h 69"/>
                <a:gd name="T22" fmla="*/ 133 w 145"/>
                <a:gd name="T23" fmla="*/ 27 h 69"/>
                <a:gd name="T24" fmla="*/ 16 w 145"/>
                <a:gd name="T25" fmla="*/ 5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5" h="69">
                  <a:moveTo>
                    <a:pt x="38" y="69"/>
                  </a:moveTo>
                  <a:cubicBezTo>
                    <a:pt x="28" y="69"/>
                    <a:pt x="17" y="69"/>
                    <a:pt x="6" y="68"/>
                  </a:cubicBezTo>
                  <a:cubicBezTo>
                    <a:pt x="4" y="68"/>
                    <a:pt x="2" y="67"/>
                    <a:pt x="1" y="65"/>
                  </a:cubicBezTo>
                  <a:cubicBezTo>
                    <a:pt x="0" y="64"/>
                    <a:pt x="0" y="62"/>
                    <a:pt x="1" y="60"/>
                  </a:cubicBezTo>
                  <a:cubicBezTo>
                    <a:pt x="26" y="0"/>
                    <a:pt x="104" y="3"/>
                    <a:pt x="141" y="17"/>
                  </a:cubicBezTo>
                  <a:cubicBezTo>
                    <a:pt x="143" y="18"/>
                    <a:pt x="145" y="20"/>
                    <a:pt x="145" y="23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45" y="37"/>
                    <a:pt x="144" y="38"/>
                    <a:pt x="142" y="40"/>
                  </a:cubicBezTo>
                  <a:cubicBezTo>
                    <a:pt x="108" y="64"/>
                    <a:pt x="75" y="69"/>
                    <a:pt x="38" y="69"/>
                  </a:cubicBezTo>
                  <a:close/>
                  <a:moveTo>
                    <a:pt x="16" y="57"/>
                  </a:moveTo>
                  <a:cubicBezTo>
                    <a:pt x="59" y="58"/>
                    <a:pt x="96" y="57"/>
                    <a:pt x="133" y="32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07" y="18"/>
                    <a:pt x="42" y="12"/>
                    <a:pt x="16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4" name="Freeform 166">
              <a:extLst>
                <a:ext uri="{FF2B5EF4-FFF2-40B4-BE49-F238E27FC236}">
                  <a16:creationId xmlns:a16="http://schemas.microsoft.com/office/drawing/2014/main" id="{09FD96BD-AED9-4EAF-8D7D-A0FFBF0CF6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" y="3019"/>
              <a:ext cx="153" cy="93"/>
            </a:xfrm>
            <a:custGeom>
              <a:avLst/>
              <a:gdLst>
                <a:gd name="T0" fmla="*/ 97 w 103"/>
                <a:gd name="T1" fmla="*/ 63 h 63"/>
                <a:gd name="T2" fmla="*/ 94 w 103"/>
                <a:gd name="T3" fmla="*/ 62 h 63"/>
                <a:gd name="T4" fmla="*/ 4 w 103"/>
                <a:gd name="T5" fmla="*/ 26 h 63"/>
                <a:gd name="T6" fmla="*/ 1 w 103"/>
                <a:gd name="T7" fmla="*/ 21 h 63"/>
                <a:gd name="T8" fmla="*/ 3 w 103"/>
                <a:gd name="T9" fmla="*/ 16 h 63"/>
                <a:gd name="T10" fmla="*/ 71 w 103"/>
                <a:gd name="T11" fmla="*/ 12 h 63"/>
                <a:gd name="T12" fmla="*/ 103 w 103"/>
                <a:gd name="T13" fmla="*/ 57 h 63"/>
                <a:gd name="T14" fmla="*/ 100 w 103"/>
                <a:gd name="T15" fmla="*/ 62 h 63"/>
                <a:gd name="T16" fmla="*/ 97 w 103"/>
                <a:gd name="T17" fmla="*/ 63 h 63"/>
                <a:gd name="T18" fmla="*/ 21 w 103"/>
                <a:gd name="T19" fmla="*/ 20 h 63"/>
                <a:gd name="T20" fmla="*/ 89 w 103"/>
                <a:gd name="T21" fmla="*/ 47 h 63"/>
                <a:gd name="T22" fmla="*/ 66 w 103"/>
                <a:gd name="T23" fmla="*/ 22 h 63"/>
                <a:gd name="T24" fmla="*/ 21 w 103"/>
                <a:gd name="T25" fmla="*/ 2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" h="63">
                  <a:moveTo>
                    <a:pt x="97" y="63"/>
                  </a:moveTo>
                  <a:cubicBezTo>
                    <a:pt x="96" y="63"/>
                    <a:pt x="95" y="63"/>
                    <a:pt x="94" y="6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2" y="25"/>
                    <a:pt x="1" y="23"/>
                    <a:pt x="1" y="21"/>
                  </a:cubicBezTo>
                  <a:cubicBezTo>
                    <a:pt x="0" y="19"/>
                    <a:pt x="1" y="17"/>
                    <a:pt x="3" y="16"/>
                  </a:cubicBezTo>
                  <a:cubicBezTo>
                    <a:pt x="25" y="1"/>
                    <a:pt x="49" y="0"/>
                    <a:pt x="71" y="12"/>
                  </a:cubicBezTo>
                  <a:cubicBezTo>
                    <a:pt x="90" y="22"/>
                    <a:pt x="103" y="40"/>
                    <a:pt x="103" y="57"/>
                  </a:cubicBezTo>
                  <a:cubicBezTo>
                    <a:pt x="103" y="59"/>
                    <a:pt x="102" y="60"/>
                    <a:pt x="100" y="62"/>
                  </a:cubicBezTo>
                  <a:cubicBezTo>
                    <a:pt x="99" y="62"/>
                    <a:pt x="98" y="63"/>
                    <a:pt x="97" y="63"/>
                  </a:cubicBezTo>
                  <a:close/>
                  <a:moveTo>
                    <a:pt x="21" y="20"/>
                  </a:moveTo>
                  <a:cubicBezTo>
                    <a:pt x="89" y="47"/>
                    <a:pt x="89" y="47"/>
                    <a:pt x="89" y="47"/>
                  </a:cubicBezTo>
                  <a:cubicBezTo>
                    <a:pt x="85" y="38"/>
                    <a:pt x="77" y="28"/>
                    <a:pt x="66" y="22"/>
                  </a:cubicBezTo>
                  <a:cubicBezTo>
                    <a:pt x="51" y="15"/>
                    <a:pt x="36" y="14"/>
                    <a:pt x="2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5" name="Freeform 167">
              <a:extLst>
                <a:ext uri="{FF2B5EF4-FFF2-40B4-BE49-F238E27FC236}">
                  <a16:creationId xmlns:a16="http://schemas.microsoft.com/office/drawing/2014/main" id="{5CE2AB7F-0245-42CB-9976-DBEB53518B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" y="3069"/>
              <a:ext cx="213" cy="104"/>
            </a:xfrm>
            <a:custGeom>
              <a:avLst/>
              <a:gdLst>
                <a:gd name="T0" fmla="*/ 91 w 144"/>
                <a:gd name="T1" fmla="*/ 70 h 70"/>
                <a:gd name="T2" fmla="*/ 1 w 144"/>
                <a:gd name="T3" fmla="*/ 38 h 70"/>
                <a:gd name="T4" fmla="*/ 0 w 144"/>
                <a:gd name="T5" fmla="*/ 35 h 70"/>
                <a:gd name="T6" fmla="*/ 0 w 144"/>
                <a:gd name="T7" fmla="*/ 23 h 70"/>
                <a:gd name="T8" fmla="*/ 3 w 144"/>
                <a:gd name="T9" fmla="*/ 17 h 70"/>
                <a:gd name="T10" fmla="*/ 144 w 144"/>
                <a:gd name="T11" fmla="*/ 60 h 70"/>
                <a:gd name="T12" fmla="*/ 143 w 144"/>
                <a:gd name="T13" fmla="*/ 65 h 70"/>
                <a:gd name="T14" fmla="*/ 138 w 144"/>
                <a:gd name="T15" fmla="*/ 68 h 70"/>
                <a:gd name="T16" fmla="*/ 128 w 144"/>
                <a:gd name="T17" fmla="*/ 69 h 70"/>
                <a:gd name="T18" fmla="*/ 91 w 144"/>
                <a:gd name="T19" fmla="*/ 70 h 70"/>
                <a:gd name="T20" fmla="*/ 12 w 144"/>
                <a:gd name="T21" fmla="*/ 32 h 70"/>
                <a:gd name="T22" fmla="*/ 127 w 144"/>
                <a:gd name="T23" fmla="*/ 57 h 70"/>
                <a:gd name="T24" fmla="*/ 129 w 144"/>
                <a:gd name="T25" fmla="*/ 57 h 70"/>
                <a:gd name="T26" fmla="*/ 12 w 144"/>
                <a:gd name="T27" fmla="*/ 27 h 70"/>
                <a:gd name="T28" fmla="*/ 12 w 144"/>
                <a:gd name="T29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4" h="70">
                  <a:moveTo>
                    <a:pt x="91" y="70"/>
                  </a:moveTo>
                  <a:cubicBezTo>
                    <a:pt x="56" y="70"/>
                    <a:pt x="23" y="65"/>
                    <a:pt x="1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0"/>
                    <a:pt x="1" y="18"/>
                    <a:pt x="3" y="17"/>
                  </a:cubicBezTo>
                  <a:cubicBezTo>
                    <a:pt x="40" y="3"/>
                    <a:pt x="118" y="0"/>
                    <a:pt x="144" y="60"/>
                  </a:cubicBezTo>
                  <a:cubicBezTo>
                    <a:pt x="144" y="62"/>
                    <a:pt x="144" y="64"/>
                    <a:pt x="143" y="65"/>
                  </a:cubicBezTo>
                  <a:cubicBezTo>
                    <a:pt x="142" y="67"/>
                    <a:pt x="140" y="68"/>
                    <a:pt x="138" y="68"/>
                  </a:cubicBezTo>
                  <a:cubicBezTo>
                    <a:pt x="135" y="68"/>
                    <a:pt x="132" y="68"/>
                    <a:pt x="128" y="69"/>
                  </a:cubicBezTo>
                  <a:cubicBezTo>
                    <a:pt x="116" y="69"/>
                    <a:pt x="103" y="70"/>
                    <a:pt x="91" y="70"/>
                  </a:cubicBezTo>
                  <a:close/>
                  <a:moveTo>
                    <a:pt x="12" y="32"/>
                  </a:moveTo>
                  <a:cubicBezTo>
                    <a:pt x="38" y="62"/>
                    <a:pt x="83" y="59"/>
                    <a:pt x="127" y="57"/>
                  </a:cubicBezTo>
                  <a:cubicBezTo>
                    <a:pt x="128" y="57"/>
                    <a:pt x="128" y="57"/>
                    <a:pt x="129" y="57"/>
                  </a:cubicBezTo>
                  <a:cubicBezTo>
                    <a:pt x="103" y="12"/>
                    <a:pt x="38" y="18"/>
                    <a:pt x="12" y="27"/>
                  </a:cubicBezTo>
                  <a:lnTo>
                    <a:pt x="1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6" name="Freeform 168">
              <a:extLst>
                <a:ext uri="{FF2B5EF4-FFF2-40B4-BE49-F238E27FC236}">
                  <a16:creationId xmlns:a16="http://schemas.microsoft.com/office/drawing/2014/main" id="{E189B40B-DD74-4CD0-A84F-1CF16163A3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" y="3019"/>
              <a:ext cx="151" cy="93"/>
            </a:xfrm>
            <a:custGeom>
              <a:avLst/>
              <a:gdLst>
                <a:gd name="T0" fmla="*/ 6 w 102"/>
                <a:gd name="T1" fmla="*/ 63 h 63"/>
                <a:gd name="T2" fmla="*/ 2 w 102"/>
                <a:gd name="T3" fmla="*/ 62 h 63"/>
                <a:gd name="T4" fmla="*/ 0 w 102"/>
                <a:gd name="T5" fmla="*/ 57 h 63"/>
                <a:gd name="T6" fmla="*/ 31 w 102"/>
                <a:gd name="T7" fmla="*/ 12 h 63"/>
                <a:gd name="T8" fmla="*/ 99 w 102"/>
                <a:gd name="T9" fmla="*/ 16 h 63"/>
                <a:gd name="T10" fmla="*/ 102 w 102"/>
                <a:gd name="T11" fmla="*/ 21 h 63"/>
                <a:gd name="T12" fmla="*/ 98 w 102"/>
                <a:gd name="T13" fmla="*/ 26 h 63"/>
                <a:gd name="T14" fmla="*/ 8 w 102"/>
                <a:gd name="T15" fmla="*/ 62 h 63"/>
                <a:gd name="T16" fmla="*/ 6 w 102"/>
                <a:gd name="T17" fmla="*/ 63 h 63"/>
                <a:gd name="T18" fmla="*/ 61 w 102"/>
                <a:gd name="T19" fmla="*/ 16 h 63"/>
                <a:gd name="T20" fmla="*/ 36 w 102"/>
                <a:gd name="T21" fmla="*/ 22 h 63"/>
                <a:gd name="T22" fmla="*/ 13 w 102"/>
                <a:gd name="T23" fmla="*/ 47 h 63"/>
                <a:gd name="T24" fmla="*/ 81 w 102"/>
                <a:gd name="T25" fmla="*/ 20 h 63"/>
                <a:gd name="T26" fmla="*/ 61 w 102"/>
                <a:gd name="T27" fmla="*/ 1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2" h="63">
                  <a:moveTo>
                    <a:pt x="6" y="63"/>
                  </a:moveTo>
                  <a:cubicBezTo>
                    <a:pt x="4" y="63"/>
                    <a:pt x="3" y="62"/>
                    <a:pt x="2" y="62"/>
                  </a:cubicBezTo>
                  <a:cubicBezTo>
                    <a:pt x="1" y="60"/>
                    <a:pt x="0" y="59"/>
                    <a:pt x="0" y="57"/>
                  </a:cubicBezTo>
                  <a:cubicBezTo>
                    <a:pt x="0" y="40"/>
                    <a:pt x="12" y="22"/>
                    <a:pt x="31" y="12"/>
                  </a:cubicBezTo>
                  <a:cubicBezTo>
                    <a:pt x="53" y="0"/>
                    <a:pt x="78" y="1"/>
                    <a:pt x="99" y="16"/>
                  </a:cubicBezTo>
                  <a:cubicBezTo>
                    <a:pt x="101" y="17"/>
                    <a:pt x="102" y="19"/>
                    <a:pt x="102" y="21"/>
                  </a:cubicBezTo>
                  <a:cubicBezTo>
                    <a:pt x="101" y="23"/>
                    <a:pt x="100" y="25"/>
                    <a:pt x="98" y="26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7" y="63"/>
                    <a:pt x="6" y="63"/>
                    <a:pt x="6" y="63"/>
                  </a:cubicBezTo>
                  <a:close/>
                  <a:moveTo>
                    <a:pt x="61" y="16"/>
                  </a:moveTo>
                  <a:cubicBezTo>
                    <a:pt x="53" y="16"/>
                    <a:pt x="44" y="18"/>
                    <a:pt x="36" y="22"/>
                  </a:cubicBezTo>
                  <a:cubicBezTo>
                    <a:pt x="25" y="28"/>
                    <a:pt x="17" y="38"/>
                    <a:pt x="13" y="47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75" y="17"/>
                    <a:pt x="68" y="16"/>
                    <a:pt x="6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7" name="Freeform 169">
              <a:extLst>
                <a:ext uri="{FF2B5EF4-FFF2-40B4-BE49-F238E27FC236}">
                  <a16:creationId xmlns:a16="http://schemas.microsoft.com/office/drawing/2014/main" id="{3CA5E6BA-F0E7-407B-8EA2-0A73C925F3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" y="3263"/>
              <a:ext cx="46" cy="18"/>
            </a:xfrm>
            <a:custGeom>
              <a:avLst/>
              <a:gdLst>
                <a:gd name="T0" fmla="*/ 25 w 31"/>
                <a:gd name="T1" fmla="*/ 12 h 12"/>
                <a:gd name="T2" fmla="*/ 6 w 31"/>
                <a:gd name="T3" fmla="*/ 12 h 12"/>
                <a:gd name="T4" fmla="*/ 0 w 31"/>
                <a:gd name="T5" fmla="*/ 6 h 12"/>
                <a:gd name="T6" fmla="*/ 6 w 31"/>
                <a:gd name="T7" fmla="*/ 0 h 12"/>
                <a:gd name="T8" fmla="*/ 25 w 31"/>
                <a:gd name="T9" fmla="*/ 0 h 12"/>
                <a:gd name="T10" fmla="*/ 31 w 31"/>
                <a:gd name="T11" fmla="*/ 6 h 12"/>
                <a:gd name="T12" fmla="*/ 25 w 3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2">
                  <a:moveTo>
                    <a:pt x="25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0"/>
                    <a:pt x="31" y="2"/>
                    <a:pt x="31" y="6"/>
                  </a:cubicBezTo>
                  <a:cubicBezTo>
                    <a:pt x="31" y="9"/>
                    <a:pt x="28" y="12"/>
                    <a:pt x="2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8" name="Freeform 170">
              <a:extLst>
                <a:ext uri="{FF2B5EF4-FFF2-40B4-BE49-F238E27FC236}">
                  <a16:creationId xmlns:a16="http://schemas.microsoft.com/office/drawing/2014/main" id="{39B172CD-7DC8-43DF-A9E8-15BF9EAC0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" y="3228"/>
              <a:ext cx="39" cy="18"/>
            </a:xfrm>
            <a:custGeom>
              <a:avLst/>
              <a:gdLst>
                <a:gd name="T0" fmla="*/ 20 w 26"/>
                <a:gd name="T1" fmla="*/ 12 h 12"/>
                <a:gd name="T2" fmla="*/ 6 w 26"/>
                <a:gd name="T3" fmla="*/ 12 h 12"/>
                <a:gd name="T4" fmla="*/ 0 w 26"/>
                <a:gd name="T5" fmla="*/ 6 h 12"/>
                <a:gd name="T6" fmla="*/ 6 w 26"/>
                <a:gd name="T7" fmla="*/ 0 h 12"/>
                <a:gd name="T8" fmla="*/ 20 w 26"/>
                <a:gd name="T9" fmla="*/ 0 h 12"/>
                <a:gd name="T10" fmla="*/ 26 w 26"/>
                <a:gd name="T11" fmla="*/ 6 h 12"/>
                <a:gd name="T12" fmla="*/ 20 w 2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2">
                  <a:moveTo>
                    <a:pt x="2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3" y="0"/>
                    <a:pt x="26" y="2"/>
                    <a:pt x="26" y="6"/>
                  </a:cubicBezTo>
                  <a:cubicBezTo>
                    <a:pt x="26" y="9"/>
                    <a:pt x="23" y="12"/>
                    <a:pt x="2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59" name="Group 240">
            <a:extLst>
              <a:ext uri="{FF2B5EF4-FFF2-40B4-BE49-F238E27FC236}">
                <a16:creationId xmlns:a16="http://schemas.microsoft.com/office/drawing/2014/main" id="{F2654C62-2D7A-4C8C-8161-72E693F90A1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243751" y="1027936"/>
            <a:ext cx="315460" cy="293804"/>
            <a:chOff x="6537" y="3024"/>
            <a:chExt cx="427" cy="372"/>
          </a:xfrm>
          <a:solidFill>
            <a:schemeClr val="tx1"/>
          </a:solidFill>
        </p:grpSpPr>
        <p:sp>
          <p:nvSpPr>
            <p:cNvPr id="60" name="Freeform 241">
              <a:extLst>
                <a:ext uri="{FF2B5EF4-FFF2-40B4-BE49-F238E27FC236}">
                  <a16:creationId xmlns:a16="http://schemas.microsoft.com/office/drawing/2014/main" id="{3F7A7211-324E-40E5-88F7-261DC46510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37" y="3095"/>
              <a:ext cx="427" cy="301"/>
            </a:xfrm>
            <a:custGeom>
              <a:avLst/>
              <a:gdLst>
                <a:gd name="T0" fmla="*/ 246 w 288"/>
                <a:gd name="T1" fmla="*/ 204 h 204"/>
                <a:gd name="T2" fmla="*/ 42 w 288"/>
                <a:gd name="T3" fmla="*/ 204 h 204"/>
                <a:gd name="T4" fmla="*/ 0 w 288"/>
                <a:gd name="T5" fmla="*/ 162 h 204"/>
                <a:gd name="T6" fmla="*/ 0 w 288"/>
                <a:gd name="T7" fmla="*/ 42 h 204"/>
                <a:gd name="T8" fmla="*/ 42 w 288"/>
                <a:gd name="T9" fmla="*/ 0 h 204"/>
                <a:gd name="T10" fmla="*/ 246 w 288"/>
                <a:gd name="T11" fmla="*/ 0 h 204"/>
                <a:gd name="T12" fmla="*/ 288 w 288"/>
                <a:gd name="T13" fmla="*/ 42 h 204"/>
                <a:gd name="T14" fmla="*/ 288 w 288"/>
                <a:gd name="T15" fmla="*/ 162 h 204"/>
                <a:gd name="T16" fmla="*/ 246 w 288"/>
                <a:gd name="T17" fmla="*/ 204 h 204"/>
                <a:gd name="T18" fmla="*/ 42 w 288"/>
                <a:gd name="T19" fmla="*/ 12 h 204"/>
                <a:gd name="T20" fmla="*/ 12 w 288"/>
                <a:gd name="T21" fmla="*/ 42 h 204"/>
                <a:gd name="T22" fmla="*/ 12 w 288"/>
                <a:gd name="T23" fmla="*/ 162 h 204"/>
                <a:gd name="T24" fmla="*/ 42 w 288"/>
                <a:gd name="T25" fmla="*/ 192 h 204"/>
                <a:gd name="T26" fmla="*/ 246 w 288"/>
                <a:gd name="T27" fmla="*/ 192 h 204"/>
                <a:gd name="T28" fmla="*/ 276 w 288"/>
                <a:gd name="T29" fmla="*/ 162 h 204"/>
                <a:gd name="T30" fmla="*/ 276 w 288"/>
                <a:gd name="T31" fmla="*/ 42 h 204"/>
                <a:gd name="T32" fmla="*/ 246 w 288"/>
                <a:gd name="T33" fmla="*/ 12 h 204"/>
                <a:gd name="T34" fmla="*/ 42 w 288"/>
                <a:gd name="T35" fmla="*/ 1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8" h="204">
                  <a:moveTo>
                    <a:pt x="246" y="204"/>
                  </a:moveTo>
                  <a:cubicBezTo>
                    <a:pt x="42" y="204"/>
                    <a:pt x="42" y="204"/>
                    <a:pt x="42" y="204"/>
                  </a:cubicBezTo>
                  <a:cubicBezTo>
                    <a:pt x="19" y="204"/>
                    <a:pt x="0" y="185"/>
                    <a:pt x="0" y="16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69" y="0"/>
                    <a:pt x="288" y="19"/>
                    <a:pt x="288" y="42"/>
                  </a:cubicBezTo>
                  <a:cubicBezTo>
                    <a:pt x="288" y="162"/>
                    <a:pt x="288" y="162"/>
                    <a:pt x="288" y="162"/>
                  </a:cubicBezTo>
                  <a:cubicBezTo>
                    <a:pt x="288" y="185"/>
                    <a:pt x="269" y="204"/>
                    <a:pt x="246" y="204"/>
                  </a:cubicBezTo>
                  <a:close/>
                  <a:moveTo>
                    <a:pt x="42" y="12"/>
                  </a:moveTo>
                  <a:cubicBezTo>
                    <a:pt x="25" y="12"/>
                    <a:pt x="12" y="26"/>
                    <a:pt x="12" y="42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12" y="179"/>
                    <a:pt x="25" y="192"/>
                    <a:pt x="42" y="192"/>
                  </a:cubicBezTo>
                  <a:cubicBezTo>
                    <a:pt x="246" y="192"/>
                    <a:pt x="246" y="192"/>
                    <a:pt x="246" y="192"/>
                  </a:cubicBezTo>
                  <a:cubicBezTo>
                    <a:pt x="263" y="192"/>
                    <a:pt x="276" y="179"/>
                    <a:pt x="276" y="162"/>
                  </a:cubicBezTo>
                  <a:cubicBezTo>
                    <a:pt x="276" y="42"/>
                    <a:pt x="276" y="42"/>
                    <a:pt x="276" y="42"/>
                  </a:cubicBezTo>
                  <a:cubicBezTo>
                    <a:pt x="276" y="26"/>
                    <a:pt x="263" y="12"/>
                    <a:pt x="246" y="12"/>
                  </a:cubicBezTo>
                  <a:lnTo>
                    <a:pt x="4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1" name="Freeform 242">
              <a:extLst>
                <a:ext uri="{FF2B5EF4-FFF2-40B4-BE49-F238E27FC236}">
                  <a16:creationId xmlns:a16="http://schemas.microsoft.com/office/drawing/2014/main" id="{6F8299FF-7766-4250-AD3C-7CB55D4C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9" y="3024"/>
              <a:ext cx="142" cy="88"/>
            </a:xfrm>
            <a:custGeom>
              <a:avLst/>
              <a:gdLst>
                <a:gd name="T0" fmla="*/ 90 w 96"/>
                <a:gd name="T1" fmla="*/ 60 h 60"/>
                <a:gd name="T2" fmla="*/ 84 w 96"/>
                <a:gd name="T3" fmla="*/ 54 h 60"/>
                <a:gd name="T4" fmla="*/ 84 w 96"/>
                <a:gd name="T5" fmla="*/ 30 h 60"/>
                <a:gd name="T6" fmla="*/ 66 w 96"/>
                <a:gd name="T7" fmla="*/ 12 h 60"/>
                <a:gd name="T8" fmla="*/ 30 w 96"/>
                <a:gd name="T9" fmla="*/ 12 h 60"/>
                <a:gd name="T10" fmla="*/ 12 w 96"/>
                <a:gd name="T11" fmla="*/ 30 h 60"/>
                <a:gd name="T12" fmla="*/ 12 w 96"/>
                <a:gd name="T13" fmla="*/ 54 h 60"/>
                <a:gd name="T14" fmla="*/ 6 w 96"/>
                <a:gd name="T15" fmla="*/ 60 h 60"/>
                <a:gd name="T16" fmla="*/ 0 w 96"/>
                <a:gd name="T17" fmla="*/ 54 h 60"/>
                <a:gd name="T18" fmla="*/ 0 w 96"/>
                <a:gd name="T19" fmla="*/ 30 h 60"/>
                <a:gd name="T20" fmla="*/ 30 w 96"/>
                <a:gd name="T21" fmla="*/ 0 h 60"/>
                <a:gd name="T22" fmla="*/ 66 w 96"/>
                <a:gd name="T23" fmla="*/ 0 h 60"/>
                <a:gd name="T24" fmla="*/ 96 w 96"/>
                <a:gd name="T25" fmla="*/ 30 h 60"/>
                <a:gd name="T26" fmla="*/ 96 w 96"/>
                <a:gd name="T27" fmla="*/ 54 h 60"/>
                <a:gd name="T28" fmla="*/ 90 w 96"/>
                <a:gd name="T2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" h="60">
                  <a:moveTo>
                    <a:pt x="90" y="60"/>
                  </a:moveTo>
                  <a:cubicBezTo>
                    <a:pt x="87" y="60"/>
                    <a:pt x="84" y="58"/>
                    <a:pt x="84" y="54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4" y="20"/>
                    <a:pt x="76" y="12"/>
                    <a:pt x="66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20" y="12"/>
                    <a:pt x="12" y="20"/>
                    <a:pt x="12" y="30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8"/>
                    <a:pt x="9" y="60"/>
                    <a:pt x="6" y="60"/>
                  </a:cubicBezTo>
                  <a:cubicBezTo>
                    <a:pt x="3" y="60"/>
                    <a:pt x="0" y="58"/>
                    <a:pt x="0" y="5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83" y="0"/>
                    <a:pt x="96" y="14"/>
                    <a:pt x="96" y="30"/>
                  </a:cubicBezTo>
                  <a:cubicBezTo>
                    <a:pt x="96" y="54"/>
                    <a:pt x="96" y="54"/>
                    <a:pt x="96" y="54"/>
                  </a:cubicBezTo>
                  <a:cubicBezTo>
                    <a:pt x="96" y="58"/>
                    <a:pt x="93" y="60"/>
                    <a:pt x="9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2" name="Rectangle 243">
              <a:extLst>
                <a:ext uri="{FF2B5EF4-FFF2-40B4-BE49-F238E27FC236}">
                  <a16:creationId xmlns:a16="http://schemas.microsoft.com/office/drawing/2014/main" id="{2C2011A9-6961-4D2B-BBB9-7109592F0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5" y="3103"/>
              <a:ext cx="18" cy="28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3" name="Rectangle 244">
              <a:extLst>
                <a:ext uri="{FF2B5EF4-FFF2-40B4-BE49-F238E27FC236}">
                  <a16:creationId xmlns:a16="http://schemas.microsoft.com/office/drawing/2014/main" id="{140189E3-9046-4778-8675-D06AC9EBB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1" y="3103"/>
              <a:ext cx="18" cy="28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  <p:sp>
          <p:nvSpPr>
            <p:cNvPr id="64" name="Rectangle 245">
              <a:extLst>
                <a:ext uri="{FF2B5EF4-FFF2-40B4-BE49-F238E27FC236}">
                  <a16:creationId xmlns:a16="http://schemas.microsoft.com/office/drawing/2014/main" id="{E094C813-41F9-42C7-8697-F43B24B08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2" y="3103"/>
              <a:ext cx="17" cy="28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5" name="Rectangle 246">
              <a:extLst>
                <a:ext uri="{FF2B5EF4-FFF2-40B4-BE49-F238E27FC236}">
                  <a16:creationId xmlns:a16="http://schemas.microsoft.com/office/drawing/2014/main" id="{C157EFA5-E934-483B-AF0E-729483176A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8" y="3103"/>
              <a:ext cx="18" cy="28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</p:grpSp>
      <p:grpSp>
        <p:nvGrpSpPr>
          <p:cNvPr id="66" name="Group 140">
            <a:extLst>
              <a:ext uri="{FF2B5EF4-FFF2-40B4-BE49-F238E27FC236}">
                <a16:creationId xmlns:a16="http://schemas.microsoft.com/office/drawing/2014/main" id="{6257DEDA-0D8F-4419-96FD-93BA256A88B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351518" y="756302"/>
            <a:ext cx="359478" cy="272213"/>
            <a:chOff x="4478" y="1778"/>
            <a:chExt cx="432" cy="306"/>
          </a:xfrm>
          <a:solidFill>
            <a:schemeClr val="tx1"/>
          </a:solidFill>
        </p:grpSpPr>
        <p:sp>
          <p:nvSpPr>
            <p:cNvPr id="67" name="Freeform 141">
              <a:extLst>
                <a:ext uri="{FF2B5EF4-FFF2-40B4-BE49-F238E27FC236}">
                  <a16:creationId xmlns:a16="http://schemas.microsoft.com/office/drawing/2014/main" id="{274048CE-43B7-4C01-A7C0-45B71EC3BC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78" y="1783"/>
              <a:ext cx="432" cy="301"/>
            </a:xfrm>
            <a:custGeom>
              <a:avLst/>
              <a:gdLst>
                <a:gd name="T0" fmla="*/ 115 w 292"/>
                <a:gd name="T1" fmla="*/ 204 h 204"/>
                <a:gd name="T2" fmla="*/ 111 w 292"/>
                <a:gd name="T3" fmla="*/ 202 h 204"/>
                <a:gd name="T4" fmla="*/ 109 w 292"/>
                <a:gd name="T5" fmla="*/ 196 h 204"/>
                <a:gd name="T6" fmla="*/ 140 w 292"/>
                <a:gd name="T7" fmla="*/ 112 h 204"/>
                <a:gd name="T8" fmla="*/ 63 w 292"/>
                <a:gd name="T9" fmla="*/ 143 h 204"/>
                <a:gd name="T10" fmla="*/ 56 w 292"/>
                <a:gd name="T11" fmla="*/ 142 h 204"/>
                <a:gd name="T12" fmla="*/ 2 w 292"/>
                <a:gd name="T13" fmla="*/ 88 h 204"/>
                <a:gd name="T14" fmla="*/ 1 w 292"/>
                <a:gd name="T15" fmla="*/ 83 h 204"/>
                <a:gd name="T16" fmla="*/ 4 w 292"/>
                <a:gd name="T17" fmla="*/ 78 h 204"/>
                <a:gd name="T18" fmla="*/ 46 w 292"/>
                <a:gd name="T19" fmla="*/ 60 h 204"/>
                <a:gd name="T20" fmla="*/ 51 w 292"/>
                <a:gd name="T21" fmla="*/ 60 h 204"/>
                <a:gd name="T22" fmla="*/ 85 w 292"/>
                <a:gd name="T23" fmla="*/ 77 h 204"/>
                <a:gd name="T24" fmla="*/ 246 w 292"/>
                <a:gd name="T25" fmla="*/ 7 h 204"/>
                <a:gd name="T26" fmla="*/ 246 w 292"/>
                <a:gd name="T27" fmla="*/ 7 h 204"/>
                <a:gd name="T28" fmla="*/ 286 w 292"/>
                <a:gd name="T29" fmla="*/ 23 h 204"/>
                <a:gd name="T30" fmla="*/ 269 w 292"/>
                <a:gd name="T31" fmla="*/ 62 h 204"/>
                <a:gd name="T32" fmla="*/ 215 w 292"/>
                <a:gd name="T33" fmla="*/ 82 h 204"/>
                <a:gd name="T34" fmla="*/ 168 w 292"/>
                <a:gd name="T35" fmla="*/ 176 h 204"/>
                <a:gd name="T36" fmla="*/ 165 w 292"/>
                <a:gd name="T37" fmla="*/ 179 h 204"/>
                <a:gd name="T38" fmla="*/ 117 w 292"/>
                <a:gd name="T39" fmla="*/ 203 h 204"/>
                <a:gd name="T40" fmla="*/ 115 w 292"/>
                <a:gd name="T41" fmla="*/ 204 h 204"/>
                <a:gd name="T42" fmla="*/ 151 w 292"/>
                <a:gd name="T43" fmla="*/ 96 h 204"/>
                <a:gd name="T44" fmla="*/ 155 w 292"/>
                <a:gd name="T45" fmla="*/ 97 h 204"/>
                <a:gd name="T46" fmla="*/ 156 w 292"/>
                <a:gd name="T47" fmla="*/ 104 h 204"/>
                <a:gd name="T48" fmla="*/ 126 w 292"/>
                <a:gd name="T49" fmla="*/ 185 h 204"/>
                <a:gd name="T50" fmla="*/ 158 w 292"/>
                <a:gd name="T51" fmla="*/ 169 h 204"/>
                <a:gd name="T52" fmla="*/ 205 w 292"/>
                <a:gd name="T53" fmla="*/ 75 h 204"/>
                <a:gd name="T54" fmla="*/ 209 w 292"/>
                <a:gd name="T55" fmla="*/ 72 h 204"/>
                <a:gd name="T56" fmla="*/ 265 w 292"/>
                <a:gd name="T57" fmla="*/ 51 h 204"/>
                <a:gd name="T58" fmla="*/ 274 w 292"/>
                <a:gd name="T59" fmla="*/ 28 h 204"/>
                <a:gd name="T60" fmla="*/ 251 w 292"/>
                <a:gd name="T61" fmla="*/ 18 h 204"/>
                <a:gd name="T62" fmla="*/ 87 w 292"/>
                <a:gd name="T63" fmla="*/ 89 h 204"/>
                <a:gd name="T64" fmla="*/ 82 w 292"/>
                <a:gd name="T65" fmla="*/ 89 h 204"/>
                <a:gd name="T66" fmla="*/ 48 w 292"/>
                <a:gd name="T67" fmla="*/ 72 h 204"/>
                <a:gd name="T68" fmla="*/ 17 w 292"/>
                <a:gd name="T69" fmla="*/ 86 h 204"/>
                <a:gd name="T70" fmla="*/ 62 w 292"/>
                <a:gd name="T71" fmla="*/ 131 h 204"/>
                <a:gd name="T72" fmla="*/ 148 w 292"/>
                <a:gd name="T73" fmla="*/ 96 h 204"/>
                <a:gd name="T74" fmla="*/ 151 w 292"/>
                <a:gd name="T75" fmla="*/ 9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92" h="204">
                  <a:moveTo>
                    <a:pt x="115" y="204"/>
                  </a:moveTo>
                  <a:cubicBezTo>
                    <a:pt x="113" y="204"/>
                    <a:pt x="112" y="203"/>
                    <a:pt x="111" y="202"/>
                  </a:cubicBezTo>
                  <a:cubicBezTo>
                    <a:pt x="109" y="200"/>
                    <a:pt x="108" y="198"/>
                    <a:pt x="109" y="196"/>
                  </a:cubicBezTo>
                  <a:cubicBezTo>
                    <a:pt x="140" y="112"/>
                    <a:pt x="140" y="112"/>
                    <a:pt x="140" y="112"/>
                  </a:cubicBezTo>
                  <a:cubicBezTo>
                    <a:pt x="63" y="143"/>
                    <a:pt x="63" y="143"/>
                    <a:pt x="63" y="143"/>
                  </a:cubicBezTo>
                  <a:cubicBezTo>
                    <a:pt x="61" y="144"/>
                    <a:pt x="58" y="144"/>
                    <a:pt x="56" y="142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1" y="87"/>
                    <a:pt x="0" y="84"/>
                    <a:pt x="1" y="83"/>
                  </a:cubicBezTo>
                  <a:cubicBezTo>
                    <a:pt x="1" y="81"/>
                    <a:pt x="2" y="79"/>
                    <a:pt x="4" y="78"/>
                  </a:cubicBezTo>
                  <a:cubicBezTo>
                    <a:pt x="46" y="60"/>
                    <a:pt x="46" y="60"/>
                    <a:pt x="46" y="60"/>
                  </a:cubicBezTo>
                  <a:cubicBezTo>
                    <a:pt x="48" y="59"/>
                    <a:pt x="50" y="60"/>
                    <a:pt x="51" y="60"/>
                  </a:cubicBezTo>
                  <a:cubicBezTo>
                    <a:pt x="85" y="77"/>
                    <a:pt x="85" y="77"/>
                    <a:pt x="85" y="77"/>
                  </a:cubicBezTo>
                  <a:cubicBezTo>
                    <a:pt x="246" y="7"/>
                    <a:pt x="246" y="7"/>
                    <a:pt x="246" y="7"/>
                  </a:cubicBezTo>
                  <a:cubicBezTo>
                    <a:pt x="246" y="7"/>
                    <a:pt x="246" y="7"/>
                    <a:pt x="246" y="7"/>
                  </a:cubicBezTo>
                  <a:cubicBezTo>
                    <a:pt x="262" y="0"/>
                    <a:pt x="279" y="8"/>
                    <a:pt x="286" y="23"/>
                  </a:cubicBezTo>
                  <a:cubicBezTo>
                    <a:pt x="292" y="38"/>
                    <a:pt x="285" y="56"/>
                    <a:pt x="269" y="62"/>
                  </a:cubicBezTo>
                  <a:cubicBezTo>
                    <a:pt x="215" y="82"/>
                    <a:pt x="215" y="82"/>
                    <a:pt x="215" y="82"/>
                  </a:cubicBezTo>
                  <a:cubicBezTo>
                    <a:pt x="168" y="176"/>
                    <a:pt x="168" y="176"/>
                    <a:pt x="168" y="176"/>
                  </a:cubicBezTo>
                  <a:cubicBezTo>
                    <a:pt x="167" y="178"/>
                    <a:pt x="166" y="178"/>
                    <a:pt x="165" y="179"/>
                  </a:cubicBezTo>
                  <a:cubicBezTo>
                    <a:pt x="117" y="203"/>
                    <a:pt x="117" y="203"/>
                    <a:pt x="117" y="203"/>
                  </a:cubicBezTo>
                  <a:cubicBezTo>
                    <a:pt x="116" y="203"/>
                    <a:pt x="116" y="204"/>
                    <a:pt x="115" y="204"/>
                  </a:cubicBezTo>
                  <a:close/>
                  <a:moveTo>
                    <a:pt x="151" y="96"/>
                  </a:moveTo>
                  <a:cubicBezTo>
                    <a:pt x="152" y="96"/>
                    <a:pt x="154" y="96"/>
                    <a:pt x="155" y="97"/>
                  </a:cubicBezTo>
                  <a:cubicBezTo>
                    <a:pt x="157" y="99"/>
                    <a:pt x="157" y="102"/>
                    <a:pt x="156" y="104"/>
                  </a:cubicBezTo>
                  <a:cubicBezTo>
                    <a:pt x="126" y="185"/>
                    <a:pt x="126" y="185"/>
                    <a:pt x="126" y="185"/>
                  </a:cubicBezTo>
                  <a:cubicBezTo>
                    <a:pt x="158" y="169"/>
                    <a:pt x="158" y="169"/>
                    <a:pt x="158" y="169"/>
                  </a:cubicBezTo>
                  <a:cubicBezTo>
                    <a:pt x="205" y="75"/>
                    <a:pt x="205" y="75"/>
                    <a:pt x="205" y="75"/>
                  </a:cubicBezTo>
                  <a:cubicBezTo>
                    <a:pt x="206" y="74"/>
                    <a:pt x="207" y="73"/>
                    <a:pt x="209" y="72"/>
                  </a:cubicBezTo>
                  <a:cubicBezTo>
                    <a:pt x="265" y="51"/>
                    <a:pt x="265" y="51"/>
                    <a:pt x="265" y="51"/>
                  </a:cubicBezTo>
                  <a:cubicBezTo>
                    <a:pt x="274" y="47"/>
                    <a:pt x="278" y="37"/>
                    <a:pt x="274" y="28"/>
                  </a:cubicBezTo>
                  <a:cubicBezTo>
                    <a:pt x="271" y="18"/>
                    <a:pt x="260" y="14"/>
                    <a:pt x="251" y="18"/>
                  </a:cubicBezTo>
                  <a:cubicBezTo>
                    <a:pt x="87" y="89"/>
                    <a:pt x="87" y="89"/>
                    <a:pt x="87" y="89"/>
                  </a:cubicBezTo>
                  <a:cubicBezTo>
                    <a:pt x="85" y="90"/>
                    <a:pt x="84" y="90"/>
                    <a:pt x="82" y="89"/>
                  </a:cubicBezTo>
                  <a:cubicBezTo>
                    <a:pt x="48" y="72"/>
                    <a:pt x="48" y="72"/>
                    <a:pt x="48" y="72"/>
                  </a:cubicBezTo>
                  <a:cubicBezTo>
                    <a:pt x="17" y="86"/>
                    <a:pt x="17" y="86"/>
                    <a:pt x="17" y="86"/>
                  </a:cubicBezTo>
                  <a:cubicBezTo>
                    <a:pt x="62" y="131"/>
                    <a:pt x="62" y="131"/>
                    <a:pt x="62" y="131"/>
                  </a:cubicBezTo>
                  <a:cubicBezTo>
                    <a:pt x="148" y="96"/>
                    <a:pt x="148" y="96"/>
                    <a:pt x="148" y="96"/>
                  </a:cubicBezTo>
                  <a:cubicBezTo>
                    <a:pt x="149" y="96"/>
                    <a:pt x="150" y="96"/>
                    <a:pt x="151" y="96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8" name="Freeform 142">
              <a:extLst>
                <a:ext uri="{FF2B5EF4-FFF2-40B4-BE49-F238E27FC236}">
                  <a16:creationId xmlns:a16="http://schemas.microsoft.com/office/drawing/2014/main" id="{4E868CEE-2028-4369-82C8-F5C0B41FF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3" y="1778"/>
              <a:ext cx="204" cy="95"/>
            </a:xfrm>
            <a:custGeom>
              <a:avLst/>
              <a:gdLst>
                <a:gd name="T0" fmla="*/ 87 w 138"/>
                <a:gd name="T1" fmla="*/ 64 h 64"/>
                <a:gd name="T2" fmla="*/ 85 w 138"/>
                <a:gd name="T3" fmla="*/ 63 h 64"/>
                <a:gd name="T4" fmla="*/ 4 w 138"/>
                <a:gd name="T5" fmla="*/ 30 h 64"/>
                <a:gd name="T6" fmla="*/ 0 w 138"/>
                <a:gd name="T7" fmla="*/ 24 h 64"/>
                <a:gd name="T8" fmla="*/ 4 w 138"/>
                <a:gd name="T9" fmla="*/ 19 h 64"/>
                <a:gd name="T10" fmla="*/ 49 w 138"/>
                <a:gd name="T11" fmla="*/ 0 h 64"/>
                <a:gd name="T12" fmla="*/ 53 w 138"/>
                <a:gd name="T13" fmla="*/ 0 h 64"/>
                <a:gd name="T14" fmla="*/ 133 w 138"/>
                <a:gd name="T15" fmla="*/ 33 h 64"/>
                <a:gd name="T16" fmla="*/ 136 w 138"/>
                <a:gd name="T17" fmla="*/ 41 h 64"/>
                <a:gd name="T18" fmla="*/ 128 w 138"/>
                <a:gd name="T19" fmla="*/ 44 h 64"/>
                <a:gd name="T20" fmla="*/ 51 w 138"/>
                <a:gd name="T21" fmla="*/ 12 h 64"/>
                <a:gd name="T22" fmla="*/ 22 w 138"/>
                <a:gd name="T23" fmla="*/ 24 h 64"/>
                <a:gd name="T24" fmla="*/ 90 w 138"/>
                <a:gd name="T25" fmla="*/ 52 h 64"/>
                <a:gd name="T26" fmla="*/ 93 w 138"/>
                <a:gd name="T27" fmla="*/ 60 h 64"/>
                <a:gd name="T28" fmla="*/ 87 w 138"/>
                <a:gd name="T2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8" h="64">
                  <a:moveTo>
                    <a:pt x="87" y="64"/>
                  </a:moveTo>
                  <a:cubicBezTo>
                    <a:pt x="87" y="64"/>
                    <a:pt x="86" y="64"/>
                    <a:pt x="85" y="63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2" y="29"/>
                    <a:pt x="0" y="27"/>
                    <a:pt x="0" y="24"/>
                  </a:cubicBezTo>
                  <a:cubicBezTo>
                    <a:pt x="0" y="22"/>
                    <a:pt x="2" y="20"/>
                    <a:pt x="4" y="19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0" y="0"/>
                    <a:pt x="52" y="0"/>
                    <a:pt x="53" y="0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6" y="35"/>
                    <a:pt x="138" y="38"/>
                    <a:pt x="136" y="41"/>
                  </a:cubicBezTo>
                  <a:cubicBezTo>
                    <a:pt x="135" y="44"/>
                    <a:pt x="131" y="46"/>
                    <a:pt x="128" y="44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90" y="52"/>
                    <a:pt x="90" y="52"/>
                    <a:pt x="90" y="52"/>
                  </a:cubicBezTo>
                  <a:cubicBezTo>
                    <a:pt x="93" y="53"/>
                    <a:pt x="94" y="57"/>
                    <a:pt x="93" y="60"/>
                  </a:cubicBezTo>
                  <a:cubicBezTo>
                    <a:pt x="92" y="62"/>
                    <a:pt x="90" y="64"/>
                    <a:pt x="87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sp>
        <p:nvSpPr>
          <p:cNvPr id="70" name="Text Box 14">
            <a:extLst>
              <a:ext uri="{FF2B5EF4-FFF2-40B4-BE49-F238E27FC236}">
                <a16:creationId xmlns:a16="http://schemas.microsoft.com/office/drawing/2014/main" id="{11C9C812-34DA-48E9-B142-57E87322F9F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447792" y="360881"/>
            <a:ext cx="2062324" cy="55387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t">
            <a:no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 defTabSz="914217" fontAlgn="base">
              <a:lnSpc>
                <a:spcPct val="90000"/>
              </a:lnSpc>
              <a:spcAft>
                <a:spcPts val="600"/>
              </a:spcAft>
              <a:buClr>
                <a:srgbClr val="FFFFFF"/>
              </a:buClr>
              <a:buNone/>
            </a:pPr>
            <a:r>
              <a:rPr lang="en-US" sz="1600" b="1" cap="all" dirty="0">
                <a:solidFill>
                  <a:schemeClr val="bg1"/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User needs Tourist plans</a:t>
            </a:r>
          </a:p>
          <a:p>
            <a:pPr marL="0" indent="0" algn="ctr" defTabSz="914217" fontAlgn="base">
              <a:lnSpc>
                <a:spcPct val="90000"/>
              </a:lnSpc>
              <a:spcAft>
                <a:spcPts val="600"/>
              </a:spcAft>
              <a:buClr>
                <a:srgbClr val="FFFFFF"/>
              </a:buClr>
              <a:buNone/>
            </a:pPr>
            <a:endParaRPr lang="en-US" sz="1600" b="1" cap="all" dirty="0">
              <a:solidFill>
                <a:srgbClr val="FFB600"/>
              </a:solidFill>
              <a:latin typeface="Arial" panose="020B0604020202020204" pitchFamily="34" charset="0"/>
              <a:ea typeface="Roboto Light" panose="02000000000000000000" pitchFamily="2" charset="0"/>
            </a:endParaRPr>
          </a:p>
        </p:txBody>
      </p:sp>
      <p:sp>
        <p:nvSpPr>
          <p:cNvPr id="72" name="Text Box 14">
            <a:extLst>
              <a:ext uri="{FF2B5EF4-FFF2-40B4-BE49-F238E27FC236}">
                <a16:creationId xmlns:a16="http://schemas.microsoft.com/office/drawing/2014/main" id="{D221CF78-0D4A-4291-9184-6DEA7A814C7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181614" y="827659"/>
            <a:ext cx="2688151" cy="780073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>
            <a:no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 defTabSz="914217" fontAlgn="base">
              <a:lnSpc>
                <a:spcPct val="110000"/>
              </a:lnSpc>
              <a:spcBef>
                <a:spcPts val="1200"/>
              </a:spcBef>
              <a:buClr>
                <a:srgbClr val="FFFFFF"/>
              </a:buClr>
              <a:buNone/>
            </a:pP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User wants to know the best destination  according to certain personal characteristics 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B44F5365-725B-4478-BC44-55E95795534D}"/>
              </a:ext>
            </a:extLst>
          </p:cNvPr>
          <p:cNvGrpSpPr/>
          <p:nvPr/>
        </p:nvGrpSpPr>
        <p:grpSpPr>
          <a:xfrm>
            <a:off x="754522" y="2368569"/>
            <a:ext cx="908623" cy="536562"/>
            <a:chOff x="3656342" y="3375319"/>
            <a:chExt cx="1913998" cy="861778"/>
          </a:xfrm>
        </p:grpSpPr>
        <p:grpSp>
          <p:nvGrpSpPr>
            <p:cNvPr id="73" name="Group 97">
              <a:extLst>
                <a:ext uri="{FF2B5EF4-FFF2-40B4-BE49-F238E27FC236}">
                  <a16:creationId xmlns:a16="http://schemas.microsoft.com/office/drawing/2014/main" id="{319BCE05-A152-4CEB-A5F3-FA104E07F5D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403622" y="3375319"/>
              <a:ext cx="451909" cy="337609"/>
              <a:chOff x="2403" y="1774"/>
              <a:chExt cx="427" cy="319"/>
            </a:xfrm>
            <a:solidFill>
              <a:schemeClr val="tx1"/>
            </a:solidFill>
          </p:grpSpPr>
          <p:sp>
            <p:nvSpPr>
              <p:cNvPr id="74" name="Freeform 98">
                <a:extLst>
                  <a:ext uri="{FF2B5EF4-FFF2-40B4-BE49-F238E27FC236}">
                    <a16:creationId xmlns:a16="http://schemas.microsoft.com/office/drawing/2014/main" id="{9429AF86-DCDC-4625-B8D9-77A8BCBE99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57" y="1809"/>
                <a:ext cx="319" cy="195"/>
              </a:xfrm>
              <a:custGeom>
                <a:avLst/>
                <a:gdLst>
                  <a:gd name="T0" fmla="*/ 210 w 216"/>
                  <a:gd name="T1" fmla="*/ 132 h 132"/>
                  <a:gd name="T2" fmla="*/ 6 w 216"/>
                  <a:gd name="T3" fmla="*/ 132 h 132"/>
                  <a:gd name="T4" fmla="*/ 0 w 216"/>
                  <a:gd name="T5" fmla="*/ 126 h 132"/>
                  <a:gd name="T6" fmla="*/ 0 w 216"/>
                  <a:gd name="T7" fmla="*/ 6 h 132"/>
                  <a:gd name="T8" fmla="*/ 6 w 216"/>
                  <a:gd name="T9" fmla="*/ 0 h 132"/>
                  <a:gd name="T10" fmla="*/ 210 w 216"/>
                  <a:gd name="T11" fmla="*/ 0 h 132"/>
                  <a:gd name="T12" fmla="*/ 216 w 216"/>
                  <a:gd name="T13" fmla="*/ 6 h 132"/>
                  <a:gd name="T14" fmla="*/ 216 w 216"/>
                  <a:gd name="T15" fmla="*/ 126 h 132"/>
                  <a:gd name="T16" fmla="*/ 210 w 216"/>
                  <a:gd name="T17" fmla="*/ 132 h 132"/>
                  <a:gd name="T18" fmla="*/ 12 w 216"/>
                  <a:gd name="T19" fmla="*/ 120 h 132"/>
                  <a:gd name="T20" fmla="*/ 204 w 216"/>
                  <a:gd name="T21" fmla="*/ 120 h 132"/>
                  <a:gd name="T22" fmla="*/ 204 w 216"/>
                  <a:gd name="T23" fmla="*/ 12 h 132"/>
                  <a:gd name="T24" fmla="*/ 12 w 216"/>
                  <a:gd name="T25" fmla="*/ 12 h 132"/>
                  <a:gd name="T26" fmla="*/ 12 w 216"/>
                  <a:gd name="T27" fmla="*/ 12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6" h="132">
                    <a:moveTo>
                      <a:pt x="210" y="132"/>
                    </a:moveTo>
                    <a:cubicBezTo>
                      <a:pt x="6" y="132"/>
                      <a:pt x="6" y="132"/>
                      <a:pt x="6" y="132"/>
                    </a:cubicBezTo>
                    <a:cubicBezTo>
                      <a:pt x="3" y="132"/>
                      <a:pt x="0" y="130"/>
                      <a:pt x="0" y="12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10" y="0"/>
                      <a:pt x="210" y="0"/>
                      <a:pt x="210" y="0"/>
                    </a:cubicBezTo>
                    <a:cubicBezTo>
                      <a:pt x="213" y="0"/>
                      <a:pt x="216" y="3"/>
                      <a:pt x="216" y="6"/>
                    </a:cubicBezTo>
                    <a:cubicBezTo>
                      <a:pt x="216" y="126"/>
                      <a:pt x="216" y="126"/>
                      <a:pt x="216" y="126"/>
                    </a:cubicBezTo>
                    <a:cubicBezTo>
                      <a:pt x="216" y="130"/>
                      <a:pt x="213" y="132"/>
                      <a:pt x="210" y="132"/>
                    </a:cubicBezTo>
                    <a:close/>
                    <a:moveTo>
                      <a:pt x="12" y="120"/>
                    </a:moveTo>
                    <a:cubicBezTo>
                      <a:pt x="204" y="120"/>
                      <a:pt x="204" y="120"/>
                      <a:pt x="204" y="120"/>
                    </a:cubicBezTo>
                    <a:cubicBezTo>
                      <a:pt x="204" y="12"/>
                      <a:pt x="204" y="12"/>
                      <a:pt x="204" y="12"/>
                    </a:cubicBezTo>
                    <a:cubicBezTo>
                      <a:pt x="12" y="12"/>
                      <a:pt x="12" y="12"/>
                      <a:pt x="12" y="12"/>
                    </a:cubicBezTo>
                    <a:lnTo>
                      <a:pt x="12" y="1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75" name="Freeform 99">
                <a:extLst>
                  <a:ext uri="{FF2B5EF4-FFF2-40B4-BE49-F238E27FC236}">
                    <a16:creationId xmlns:a16="http://schemas.microsoft.com/office/drawing/2014/main" id="{9330074C-B39D-4C32-B946-E29F914BD1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1" y="1774"/>
                <a:ext cx="391" cy="266"/>
              </a:xfrm>
              <a:custGeom>
                <a:avLst/>
                <a:gdLst>
                  <a:gd name="T0" fmla="*/ 258 w 264"/>
                  <a:gd name="T1" fmla="*/ 180 h 180"/>
                  <a:gd name="T2" fmla="*/ 252 w 264"/>
                  <a:gd name="T3" fmla="*/ 174 h 180"/>
                  <a:gd name="T4" fmla="*/ 252 w 264"/>
                  <a:gd name="T5" fmla="*/ 24 h 180"/>
                  <a:gd name="T6" fmla="*/ 240 w 264"/>
                  <a:gd name="T7" fmla="*/ 12 h 180"/>
                  <a:gd name="T8" fmla="*/ 24 w 264"/>
                  <a:gd name="T9" fmla="*/ 12 h 180"/>
                  <a:gd name="T10" fmla="*/ 12 w 264"/>
                  <a:gd name="T11" fmla="*/ 24 h 180"/>
                  <a:gd name="T12" fmla="*/ 12 w 264"/>
                  <a:gd name="T13" fmla="*/ 174 h 180"/>
                  <a:gd name="T14" fmla="*/ 6 w 264"/>
                  <a:gd name="T15" fmla="*/ 180 h 180"/>
                  <a:gd name="T16" fmla="*/ 0 w 264"/>
                  <a:gd name="T17" fmla="*/ 174 h 180"/>
                  <a:gd name="T18" fmla="*/ 0 w 264"/>
                  <a:gd name="T19" fmla="*/ 24 h 180"/>
                  <a:gd name="T20" fmla="*/ 24 w 264"/>
                  <a:gd name="T21" fmla="*/ 0 h 180"/>
                  <a:gd name="T22" fmla="*/ 240 w 264"/>
                  <a:gd name="T23" fmla="*/ 0 h 180"/>
                  <a:gd name="T24" fmla="*/ 264 w 264"/>
                  <a:gd name="T25" fmla="*/ 24 h 180"/>
                  <a:gd name="T26" fmla="*/ 264 w 264"/>
                  <a:gd name="T27" fmla="*/ 174 h 180"/>
                  <a:gd name="T28" fmla="*/ 258 w 264"/>
                  <a:gd name="T29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4" h="180">
                    <a:moveTo>
                      <a:pt x="258" y="180"/>
                    </a:moveTo>
                    <a:cubicBezTo>
                      <a:pt x="255" y="180"/>
                      <a:pt x="252" y="178"/>
                      <a:pt x="252" y="174"/>
                    </a:cubicBezTo>
                    <a:cubicBezTo>
                      <a:pt x="252" y="24"/>
                      <a:pt x="252" y="24"/>
                      <a:pt x="252" y="24"/>
                    </a:cubicBezTo>
                    <a:cubicBezTo>
                      <a:pt x="252" y="18"/>
                      <a:pt x="247" y="12"/>
                      <a:pt x="240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17" y="12"/>
                      <a:pt x="12" y="18"/>
                      <a:pt x="12" y="24"/>
                    </a:cubicBezTo>
                    <a:cubicBezTo>
                      <a:pt x="12" y="174"/>
                      <a:pt x="12" y="174"/>
                      <a:pt x="12" y="174"/>
                    </a:cubicBezTo>
                    <a:cubicBezTo>
                      <a:pt x="12" y="178"/>
                      <a:pt x="9" y="180"/>
                      <a:pt x="6" y="180"/>
                    </a:cubicBezTo>
                    <a:cubicBezTo>
                      <a:pt x="3" y="180"/>
                      <a:pt x="0" y="178"/>
                      <a:pt x="0" y="17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240" y="0"/>
                      <a:pt x="240" y="0"/>
                      <a:pt x="240" y="0"/>
                    </a:cubicBezTo>
                    <a:cubicBezTo>
                      <a:pt x="253" y="0"/>
                      <a:pt x="264" y="11"/>
                      <a:pt x="264" y="24"/>
                    </a:cubicBezTo>
                    <a:cubicBezTo>
                      <a:pt x="264" y="174"/>
                      <a:pt x="264" y="174"/>
                      <a:pt x="264" y="174"/>
                    </a:cubicBezTo>
                    <a:cubicBezTo>
                      <a:pt x="264" y="178"/>
                      <a:pt x="261" y="180"/>
                      <a:pt x="258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76" name="Freeform 100">
                <a:extLst>
                  <a:ext uri="{FF2B5EF4-FFF2-40B4-BE49-F238E27FC236}">
                    <a16:creationId xmlns:a16="http://schemas.microsoft.com/office/drawing/2014/main" id="{597DC7E4-F879-4EC2-B867-8047F4714C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03" y="2022"/>
                <a:ext cx="427" cy="71"/>
              </a:xfrm>
              <a:custGeom>
                <a:avLst/>
                <a:gdLst>
                  <a:gd name="T0" fmla="*/ 270 w 288"/>
                  <a:gd name="T1" fmla="*/ 48 h 48"/>
                  <a:gd name="T2" fmla="*/ 18 w 288"/>
                  <a:gd name="T3" fmla="*/ 48 h 48"/>
                  <a:gd name="T4" fmla="*/ 0 w 288"/>
                  <a:gd name="T5" fmla="*/ 30 h 48"/>
                  <a:gd name="T6" fmla="*/ 0 w 288"/>
                  <a:gd name="T7" fmla="*/ 6 h 48"/>
                  <a:gd name="T8" fmla="*/ 6 w 288"/>
                  <a:gd name="T9" fmla="*/ 0 h 48"/>
                  <a:gd name="T10" fmla="*/ 114 w 288"/>
                  <a:gd name="T11" fmla="*/ 0 h 48"/>
                  <a:gd name="T12" fmla="*/ 120 w 288"/>
                  <a:gd name="T13" fmla="*/ 6 h 48"/>
                  <a:gd name="T14" fmla="*/ 120 w 288"/>
                  <a:gd name="T15" fmla="*/ 12 h 48"/>
                  <a:gd name="T16" fmla="*/ 168 w 288"/>
                  <a:gd name="T17" fmla="*/ 12 h 48"/>
                  <a:gd name="T18" fmla="*/ 168 w 288"/>
                  <a:gd name="T19" fmla="*/ 6 h 48"/>
                  <a:gd name="T20" fmla="*/ 174 w 288"/>
                  <a:gd name="T21" fmla="*/ 0 h 48"/>
                  <a:gd name="T22" fmla="*/ 282 w 288"/>
                  <a:gd name="T23" fmla="*/ 0 h 48"/>
                  <a:gd name="T24" fmla="*/ 288 w 288"/>
                  <a:gd name="T25" fmla="*/ 6 h 48"/>
                  <a:gd name="T26" fmla="*/ 288 w 288"/>
                  <a:gd name="T27" fmla="*/ 30 h 48"/>
                  <a:gd name="T28" fmla="*/ 270 w 288"/>
                  <a:gd name="T29" fmla="*/ 48 h 48"/>
                  <a:gd name="T30" fmla="*/ 12 w 288"/>
                  <a:gd name="T31" fmla="*/ 12 h 48"/>
                  <a:gd name="T32" fmla="*/ 12 w 288"/>
                  <a:gd name="T33" fmla="*/ 30 h 48"/>
                  <a:gd name="T34" fmla="*/ 18 w 288"/>
                  <a:gd name="T35" fmla="*/ 36 h 48"/>
                  <a:gd name="T36" fmla="*/ 270 w 288"/>
                  <a:gd name="T37" fmla="*/ 36 h 48"/>
                  <a:gd name="T38" fmla="*/ 276 w 288"/>
                  <a:gd name="T39" fmla="*/ 30 h 48"/>
                  <a:gd name="T40" fmla="*/ 276 w 288"/>
                  <a:gd name="T41" fmla="*/ 12 h 48"/>
                  <a:gd name="T42" fmla="*/ 180 w 288"/>
                  <a:gd name="T43" fmla="*/ 12 h 48"/>
                  <a:gd name="T44" fmla="*/ 180 w 288"/>
                  <a:gd name="T45" fmla="*/ 18 h 48"/>
                  <a:gd name="T46" fmla="*/ 174 w 288"/>
                  <a:gd name="T47" fmla="*/ 24 h 48"/>
                  <a:gd name="T48" fmla="*/ 114 w 288"/>
                  <a:gd name="T49" fmla="*/ 24 h 48"/>
                  <a:gd name="T50" fmla="*/ 108 w 288"/>
                  <a:gd name="T51" fmla="*/ 18 h 48"/>
                  <a:gd name="T52" fmla="*/ 108 w 288"/>
                  <a:gd name="T53" fmla="*/ 12 h 48"/>
                  <a:gd name="T54" fmla="*/ 12 w 288"/>
                  <a:gd name="T55" fmla="*/ 1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88" h="48">
                    <a:moveTo>
                      <a:pt x="270" y="48"/>
                    </a:moveTo>
                    <a:cubicBezTo>
                      <a:pt x="18" y="48"/>
                      <a:pt x="18" y="48"/>
                      <a:pt x="18" y="48"/>
                    </a:cubicBezTo>
                    <a:cubicBezTo>
                      <a:pt x="8" y="48"/>
                      <a:pt x="0" y="40"/>
                      <a:pt x="0" y="3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14" y="0"/>
                      <a:pt x="114" y="0"/>
                      <a:pt x="114" y="0"/>
                    </a:cubicBezTo>
                    <a:cubicBezTo>
                      <a:pt x="117" y="0"/>
                      <a:pt x="120" y="3"/>
                      <a:pt x="120" y="6"/>
                    </a:cubicBezTo>
                    <a:cubicBezTo>
                      <a:pt x="120" y="12"/>
                      <a:pt x="120" y="12"/>
                      <a:pt x="120" y="12"/>
                    </a:cubicBezTo>
                    <a:cubicBezTo>
                      <a:pt x="168" y="12"/>
                      <a:pt x="168" y="12"/>
                      <a:pt x="168" y="12"/>
                    </a:cubicBezTo>
                    <a:cubicBezTo>
                      <a:pt x="168" y="6"/>
                      <a:pt x="168" y="6"/>
                      <a:pt x="168" y="6"/>
                    </a:cubicBezTo>
                    <a:cubicBezTo>
                      <a:pt x="168" y="3"/>
                      <a:pt x="171" y="0"/>
                      <a:pt x="174" y="0"/>
                    </a:cubicBezTo>
                    <a:cubicBezTo>
                      <a:pt x="282" y="0"/>
                      <a:pt x="282" y="0"/>
                      <a:pt x="282" y="0"/>
                    </a:cubicBezTo>
                    <a:cubicBezTo>
                      <a:pt x="285" y="0"/>
                      <a:pt x="288" y="3"/>
                      <a:pt x="288" y="6"/>
                    </a:cubicBezTo>
                    <a:cubicBezTo>
                      <a:pt x="288" y="30"/>
                      <a:pt x="288" y="30"/>
                      <a:pt x="288" y="30"/>
                    </a:cubicBezTo>
                    <a:cubicBezTo>
                      <a:pt x="288" y="40"/>
                      <a:pt x="280" y="48"/>
                      <a:pt x="270" y="48"/>
                    </a:cubicBezTo>
                    <a:close/>
                    <a:moveTo>
                      <a:pt x="12" y="12"/>
                    </a:move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4"/>
                      <a:pt x="15" y="36"/>
                      <a:pt x="18" y="36"/>
                    </a:cubicBezTo>
                    <a:cubicBezTo>
                      <a:pt x="270" y="36"/>
                      <a:pt x="270" y="36"/>
                      <a:pt x="270" y="36"/>
                    </a:cubicBezTo>
                    <a:cubicBezTo>
                      <a:pt x="273" y="36"/>
                      <a:pt x="276" y="34"/>
                      <a:pt x="276" y="30"/>
                    </a:cubicBezTo>
                    <a:cubicBezTo>
                      <a:pt x="276" y="12"/>
                      <a:pt x="276" y="12"/>
                      <a:pt x="276" y="12"/>
                    </a:cubicBezTo>
                    <a:cubicBezTo>
                      <a:pt x="180" y="12"/>
                      <a:pt x="180" y="12"/>
                      <a:pt x="180" y="12"/>
                    </a:cubicBezTo>
                    <a:cubicBezTo>
                      <a:pt x="180" y="18"/>
                      <a:pt x="180" y="18"/>
                      <a:pt x="180" y="18"/>
                    </a:cubicBezTo>
                    <a:cubicBezTo>
                      <a:pt x="180" y="22"/>
                      <a:pt x="177" y="24"/>
                      <a:pt x="174" y="24"/>
                    </a:cubicBezTo>
                    <a:cubicBezTo>
                      <a:pt x="114" y="24"/>
                      <a:pt x="114" y="24"/>
                      <a:pt x="114" y="24"/>
                    </a:cubicBezTo>
                    <a:cubicBezTo>
                      <a:pt x="111" y="24"/>
                      <a:pt x="108" y="22"/>
                      <a:pt x="108" y="18"/>
                    </a:cubicBezTo>
                    <a:cubicBezTo>
                      <a:pt x="108" y="12"/>
                      <a:pt x="108" y="12"/>
                      <a:pt x="108" y="12"/>
                    </a:cubicBezTo>
                    <a:lnTo>
                      <a:pt x="12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</p:grpSp>
        <p:grpSp>
          <p:nvGrpSpPr>
            <p:cNvPr id="77" name="Group 147">
              <a:extLst>
                <a:ext uri="{FF2B5EF4-FFF2-40B4-BE49-F238E27FC236}">
                  <a16:creationId xmlns:a16="http://schemas.microsoft.com/office/drawing/2014/main" id="{7F487836-0D19-4826-A5E6-AFE9EF9D89E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143004" y="3548853"/>
              <a:ext cx="427336" cy="450142"/>
              <a:chOff x="383" y="462"/>
              <a:chExt cx="356" cy="375"/>
            </a:xfrm>
            <a:solidFill>
              <a:schemeClr val="tx1"/>
            </a:solidFill>
          </p:grpSpPr>
          <p:sp>
            <p:nvSpPr>
              <p:cNvPr id="78" name="Freeform 148">
                <a:extLst>
                  <a:ext uri="{FF2B5EF4-FFF2-40B4-BE49-F238E27FC236}">
                    <a16:creationId xmlns:a16="http://schemas.microsoft.com/office/drawing/2014/main" id="{5CB25910-B307-474B-97B6-36717DC419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7" y="624"/>
                <a:ext cx="248" cy="213"/>
              </a:xfrm>
              <a:custGeom>
                <a:avLst/>
                <a:gdLst>
                  <a:gd name="T0" fmla="*/ 162 w 168"/>
                  <a:gd name="T1" fmla="*/ 144 h 144"/>
                  <a:gd name="T2" fmla="*/ 6 w 168"/>
                  <a:gd name="T3" fmla="*/ 144 h 144"/>
                  <a:gd name="T4" fmla="*/ 0 w 168"/>
                  <a:gd name="T5" fmla="*/ 138 h 144"/>
                  <a:gd name="T6" fmla="*/ 0 w 168"/>
                  <a:gd name="T7" fmla="*/ 6 h 144"/>
                  <a:gd name="T8" fmla="*/ 6 w 168"/>
                  <a:gd name="T9" fmla="*/ 0 h 144"/>
                  <a:gd name="T10" fmla="*/ 162 w 168"/>
                  <a:gd name="T11" fmla="*/ 0 h 144"/>
                  <a:gd name="T12" fmla="*/ 168 w 168"/>
                  <a:gd name="T13" fmla="*/ 6 h 144"/>
                  <a:gd name="T14" fmla="*/ 168 w 168"/>
                  <a:gd name="T15" fmla="*/ 138 h 144"/>
                  <a:gd name="T16" fmla="*/ 162 w 168"/>
                  <a:gd name="T17" fmla="*/ 144 h 144"/>
                  <a:gd name="T18" fmla="*/ 12 w 168"/>
                  <a:gd name="T19" fmla="*/ 132 h 144"/>
                  <a:gd name="T20" fmla="*/ 156 w 168"/>
                  <a:gd name="T21" fmla="*/ 132 h 144"/>
                  <a:gd name="T22" fmla="*/ 156 w 168"/>
                  <a:gd name="T23" fmla="*/ 12 h 144"/>
                  <a:gd name="T24" fmla="*/ 12 w 168"/>
                  <a:gd name="T25" fmla="*/ 12 h 144"/>
                  <a:gd name="T26" fmla="*/ 12 w 168"/>
                  <a:gd name="T27" fmla="*/ 13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8" h="144">
                    <a:moveTo>
                      <a:pt x="162" y="144"/>
                    </a:moveTo>
                    <a:cubicBezTo>
                      <a:pt x="6" y="144"/>
                      <a:pt x="6" y="144"/>
                      <a:pt x="6" y="144"/>
                    </a:cubicBezTo>
                    <a:cubicBezTo>
                      <a:pt x="3" y="144"/>
                      <a:pt x="0" y="141"/>
                      <a:pt x="0" y="13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6" y="0"/>
                      <a:pt x="168" y="3"/>
                      <a:pt x="168" y="6"/>
                    </a:cubicBezTo>
                    <a:cubicBezTo>
                      <a:pt x="168" y="138"/>
                      <a:pt x="168" y="138"/>
                      <a:pt x="168" y="138"/>
                    </a:cubicBezTo>
                    <a:cubicBezTo>
                      <a:pt x="168" y="141"/>
                      <a:pt x="166" y="144"/>
                      <a:pt x="162" y="144"/>
                    </a:cubicBezTo>
                    <a:close/>
                    <a:moveTo>
                      <a:pt x="12" y="132"/>
                    </a:moveTo>
                    <a:cubicBezTo>
                      <a:pt x="156" y="132"/>
                      <a:pt x="156" y="132"/>
                      <a:pt x="156" y="132"/>
                    </a:cubicBezTo>
                    <a:cubicBezTo>
                      <a:pt x="156" y="12"/>
                      <a:pt x="156" y="12"/>
                      <a:pt x="156" y="12"/>
                    </a:cubicBezTo>
                    <a:cubicBezTo>
                      <a:pt x="12" y="12"/>
                      <a:pt x="12" y="12"/>
                      <a:pt x="12" y="12"/>
                    </a:cubicBezTo>
                    <a:lnTo>
                      <a:pt x="12" y="1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79" name="Freeform 149">
                <a:extLst>
                  <a:ext uri="{FF2B5EF4-FFF2-40B4-BE49-F238E27FC236}">
                    <a16:creationId xmlns:a16="http://schemas.microsoft.com/office/drawing/2014/main" id="{03EDE115-0735-481A-9E09-8AF4329F6F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" y="624"/>
                <a:ext cx="71" cy="186"/>
              </a:xfrm>
              <a:custGeom>
                <a:avLst/>
                <a:gdLst>
                  <a:gd name="T0" fmla="*/ 6 w 48"/>
                  <a:gd name="T1" fmla="*/ 126 h 126"/>
                  <a:gd name="T2" fmla="*/ 0 w 48"/>
                  <a:gd name="T3" fmla="*/ 120 h 126"/>
                  <a:gd name="T4" fmla="*/ 0 w 48"/>
                  <a:gd name="T5" fmla="*/ 30 h 126"/>
                  <a:gd name="T6" fmla="*/ 24 w 48"/>
                  <a:gd name="T7" fmla="*/ 0 h 126"/>
                  <a:gd name="T8" fmla="*/ 42 w 48"/>
                  <a:gd name="T9" fmla="*/ 0 h 126"/>
                  <a:gd name="T10" fmla="*/ 48 w 48"/>
                  <a:gd name="T11" fmla="*/ 6 h 126"/>
                  <a:gd name="T12" fmla="*/ 42 w 48"/>
                  <a:gd name="T13" fmla="*/ 12 h 126"/>
                  <a:gd name="T14" fmla="*/ 24 w 48"/>
                  <a:gd name="T15" fmla="*/ 12 h 126"/>
                  <a:gd name="T16" fmla="*/ 12 w 48"/>
                  <a:gd name="T17" fmla="*/ 30 h 126"/>
                  <a:gd name="T18" fmla="*/ 12 w 48"/>
                  <a:gd name="T19" fmla="*/ 120 h 126"/>
                  <a:gd name="T20" fmla="*/ 6 w 48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" h="126">
                    <a:moveTo>
                      <a:pt x="6" y="126"/>
                    </a:moveTo>
                    <a:cubicBezTo>
                      <a:pt x="3" y="126"/>
                      <a:pt x="0" y="123"/>
                      <a:pt x="0" y="12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5"/>
                      <a:pt x="8" y="0"/>
                      <a:pt x="24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6" y="0"/>
                      <a:pt x="48" y="3"/>
                      <a:pt x="48" y="6"/>
                    </a:cubicBezTo>
                    <a:cubicBezTo>
                      <a:pt x="48" y="9"/>
                      <a:pt x="46" y="12"/>
                      <a:pt x="42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15" y="12"/>
                      <a:pt x="12" y="24"/>
                      <a:pt x="12" y="30"/>
                    </a:cubicBezTo>
                    <a:cubicBezTo>
                      <a:pt x="12" y="120"/>
                      <a:pt x="12" y="120"/>
                      <a:pt x="12" y="120"/>
                    </a:cubicBezTo>
                    <a:cubicBezTo>
                      <a:pt x="12" y="123"/>
                      <a:pt x="10" y="126"/>
                      <a:pt x="6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0" name="Freeform 150">
                <a:extLst>
                  <a:ext uri="{FF2B5EF4-FFF2-40B4-BE49-F238E27FC236}">
                    <a16:creationId xmlns:a16="http://schemas.microsoft.com/office/drawing/2014/main" id="{D9278F43-F196-4B77-ACEA-2EB9CE14DF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" y="624"/>
                <a:ext cx="71" cy="186"/>
              </a:xfrm>
              <a:custGeom>
                <a:avLst/>
                <a:gdLst>
                  <a:gd name="T0" fmla="*/ 42 w 48"/>
                  <a:gd name="T1" fmla="*/ 126 h 126"/>
                  <a:gd name="T2" fmla="*/ 36 w 48"/>
                  <a:gd name="T3" fmla="*/ 120 h 126"/>
                  <a:gd name="T4" fmla="*/ 36 w 48"/>
                  <a:gd name="T5" fmla="*/ 30 h 126"/>
                  <a:gd name="T6" fmla="*/ 24 w 48"/>
                  <a:gd name="T7" fmla="*/ 12 h 126"/>
                  <a:gd name="T8" fmla="*/ 6 w 48"/>
                  <a:gd name="T9" fmla="*/ 12 h 126"/>
                  <a:gd name="T10" fmla="*/ 0 w 48"/>
                  <a:gd name="T11" fmla="*/ 6 h 126"/>
                  <a:gd name="T12" fmla="*/ 6 w 48"/>
                  <a:gd name="T13" fmla="*/ 0 h 126"/>
                  <a:gd name="T14" fmla="*/ 24 w 48"/>
                  <a:gd name="T15" fmla="*/ 0 h 126"/>
                  <a:gd name="T16" fmla="*/ 48 w 48"/>
                  <a:gd name="T17" fmla="*/ 30 h 126"/>
                  <a:gd name="T18" fmla="*/ 48 w 48"/>
                  <a:gd name="T19" fmla="*/ 120 h 126"/>
                  <a:gd name="T20" fmla="*/ 42 w 48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" h="126">
                    <a:moveTo>
                      <a:pt x="42" y="126"/>
                    </a:moveTo>
                    <a:cubicBezTo>
                      <a:pt x="39" y="126"/>
                      <a:pt x="36" y="123"/>
                      <a:pt x="36" y="120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6" y="24"/>
                      <a:pt x="34" y="12"/>
                      <a:pt x="24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40" y="0"/>
                      <a:pt x="48" y="15"/>
                      <a:pt x="48" y="30"/>
                    </a:cubicBezTo>
                    <a:cubicBezTo>
                      <a:pt x="48" y="120"/>
                      <a:pt x="48" y="120"/>
                      <a:pt x="48" y="120"/>
                    </a:cubicBezTo>
                    <a:cubicBezTo>
                      <a:pt x="48" y="123"/>
                      <a:pt x="46" y="126"/>
                      <a:pt x="42" y="1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1" name="Freeform 151">
                <a:extLst>
                  <a:ext uri="{FF2B5EF4-FFF2-40B4-BE49-F238E27FC236}">
                    <a16:creationId xmlns:a16="http://schemas.microsoft.com/office/drawing/2014/main" id="{68AC4D48-129B-4942-BF23-7888D34E52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" y="462"/>
                <a:ext cx="53" cy="55"/>
              </a:xfrm>
              <a:custGeom>
                <a:avLst/>
                <a:gdLst>
                  <a:gd name="T0" fmla="*/ 29 w 36"/>
                  <a:gd name="T1" fmla="*/ 37 h 37"/>
                  <a:gd name="T2" fmla="*/ 25 w 36"/>
                  <a:gd name="T3" fmla="*/ 35 h 37"/>
                  <a:gd name="T4" fmla="*/ 2 w 36"/>
                  <a:gd name="T5" fmla="*/ 11 h 37"/>
                  <a:gd name="T6" fmla="*/ 3 w 36"/>
                  <a:gd name="T7" fmla="*/ 3 h 37"/>
                  <a:gd name="T8" fmla="*/ 11 w 36"/>
                  <a:gd name="T9" fmla="*/ 3 h 37"/>
                  <a:gd name="T10" fmla="*/ 34 w 36"/>
                  <a:gd name="T11" fmla="*/ 27 h 37"/>
                  <a:gd name="T12" fmla="*/ 33 w 36"/>
                  <a:gd name="T13" fmla="*/ 35 h 37"/>
                  <a:gd name="T14" fmla="*/ 29 w 36"/>
                  <a:gd name="T15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37">
                    <a:moveTo>
                      <a:pt x="29" y="37"/>
                    </a:moveTo>
                    <a:cubicBezTo>
                      <a:pt x="28" y="37"/>
                      <a:pt x="26" y="36"/>
                      <a:pt x="25" y="35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0" y="9"/>
                      <a:pt x="0" y="5"/>
                      <a:pt x="3" y="3"/>
                    </a:cubicBezTo>
                    <a:cubicBezTo>
                      <a:pt x="5" y="0"/>
                      <a:pt x="9" y="1"/>
                      <a:pt x="11" y="3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36" y="29"/>
                      <a:pt x="36" y="33"/>
                      <a:pt x="33" y="35"/>
                    </a:cubicBezTo>
                    <a:cubicBezTo>
                      <a:pt x="32" y="37"/>
                      <a:pt x="31" y="37"/>
                      <a:pt x="29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2" name="Freeform 152">
                <a:extLst>
                  <a:ext uri="{FF2B5EF4-FFF2-40B4-BE49-F238E27FC236}">
                    <a16:creationId xmlns:a16="http://schemas.microsoft.com/office/drawing/2014/main" id="{F7D91445-0E1C-407D-8D6D-2CB358F627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" y="462"/>
                <a:ext cx="54" cy="55"/>
              </a:xfrm>
              <a:custGeom>
                <a:avLst/>
                <a:gdLst>
                  <a:gd name="T0" fmla="*/ 6 w 36"/>
                  <a:gd name="T1" fmla="*/ 37 h 37"/>
                  <a:gd name="T2" fmla="*/ 2 w 36"/>
                  <a:gd name="T3" fmla="*/ 35 h 37"/>
                  <a:gd name="T4" fmla="*/ 2 w 36"/>
                  <a:gd name="T5" fmla="*/ 27 h 37"/>
                  <a:gd name="T6" fmla="*/ 25 w 36"/>
                  <a:gd name="T7" fmla="*/ 3 h 37"/>
                  <a:gd name="T8" fmla="*/ 33 w 36"/>
                  <a:gd name="T9" fmla="*/ 3 h 37"/>
                  <a:gd name="T10" fmla="*/ 33 w 36"/>
                  <a:gd name="T11" fmla="*/ 11 h 37"/>
                  <a:gd name="T12" fmla="*/ 11 w 36"/>
                  <a:gd name="T13" fmla="*/ 35 h 37"/>
                  <a:gd name="T14" fmla="*/ 6 w 36"/>
                  <a:gd name="T15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37">
                    <a:moveTo>
                      <a:pt x="6" y="37"/>
                    </a:moveTo>
                    <a:cubicBezTo>
                      <a:pt x="5" y="37"/>
                      <a:pt x="3" y="37"/>
                      <a:pt x="2" y="35"/>
                    </a:cubicBezTo>
                    <a:cubicBezTo>
                      <a:pt x="0" y="33"/>
                      <a:pt x="0" y="29"/>
                      <a:pt x="2" y="27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7" y="1"/>
                      <a:pt x="31" y="0"/>
                      <a:pt x="33" y="3"/>
                    </a:cubicBezTo>
                    <a:cubicBezTo>
                      <a:pt x="35" y="5"/>
                      <a:pt x="36" y="9"/>
                      <a:pt x="33" y="11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10" y="36"/>
                      <a:pt x="8" y="37"/>
                      <a:pt x="6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3" name="Freeform 153">
                <a:extLst>
                  <a:ext uri="{FF2B5EF4-FFF2-40B4-BE49-F238E27FC236}">
                    <a16:creationId xmlns:a16="http://schemas.microsoft.com/office/drawing/2014/main" id="{3FD1016B-7454-4B1C-A6EA-947B10259E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7" y="499"/>
                <a:ext cx="250" cy="107"/>
              </a:xfrm>
              <a:custGeom>
                <a:avLst/>
                <a:gdLst>
                  <a:gd name="T0" fmla="*/ 162 w 169"/>
                  <a:gd name="T1" fmla="*/ 72 h 72"/>
                  <a:gd name="T2" fmla="*/ 6 w 169"/>
                  <a:gd name="T3" fmla="*/ 72 h 72"/>
                  <a:gd name="T4" fmla="*/ 2 w 169"/>
                  <a:gd name="T5" fmla="*/ 70 h 72"/>
                  <a:gd name="T6" fmla="*/ 0 w 169"/>
                  <a:gd name="T7" fmla="*/ 65 h 72"/>
                  <a:gd name="T8" fmla="*/ 84 w 169"/>
                  <a:gd name="T9" fmla="*/ 0 h 72"/>
                  <a:gd name="T10" fmla="*/ 168 w 169"/>
                  <a:gd name="T11" fmla="*/ 65 h 72"/>
                  <a:gd name="T12" fmla="*/ 167 w 169"/>
                  <a:gd name="T13" fmla="*/ 70 h 72"/>
                  <a:gd name="T14" fmla="*/ 162 w 169"/>
                  <a:gd name="T15" fmla="*/ 72 h 72"/>
                  <a:gd name="T16" fmla="*/ 14 w 169"/>
                  <a:gd name="T17" fmla="*/ 60 h 72"/>
                  <a:gd name="T18" fmla="*/ 154 w 169"/>
                  <a:gd name="T19" fmla="*/ 60 h 72"/>
                  <a:gd name="T20" fmla="*/ 84 w 169"/>
                  <a:gd name="T21" fmla="*/ 12 h 72"/>
                  <a:gd name="T22" fmla="*/ 14 w 169"/>
                  <a:gd name="T23" fmla="*/ 6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9" h="72">
                    <a:moveTo>
                      <a:pt x="162" y="72"/>
                    </a:moveTo>
                    <a:cubicBezTo>
                      <a:pt x="6" y="72"/>
                      <a:pt x="6" y="72"/>
                      <a:pt x="6" y="72"/>
                    </a:cubicBezTo>
                    <a:cubicBezTo>
                      <a:pt x="4" y="72"/>
                      <a:pt x="3" y="71"/>
                      <a:pt x="2" y="70"/>
                    </a:cubicBezTo>
                    <a:cubicBezTo>
                      <a:pt x="0" y="68"/>
                      <a:pt x="0" y="66"/>
                      <a:pt x="0" y="65"/>
                    </a:cubicBezTo>
                    <a:cubicBezTo>
                      <a:pt x="9" y="26"/>
                      <a:pt x="43" y="0"/>
                      <a:pt x="84" y="0"/>
                    </a:cubicBezTo>
                    <a:cubicBezTo>
                      <a:pt x="125" y="0"/>
                      <a:pt x="159" y="26"/>
                      <a:pt x="168" y="65"/>
                    </a:cubicBezTo>
                    <a:cubicBezTo>
                      <a:pt x="169" y="66"/>
                      <a:pt x="168" y="68"/>
                      <a:pt x="167" y="70"/>
                    </a:cubicBezTo>
                    <a:cubicBezTo>
                      <a:pt x="166" y="71"/>
                      <a:pt x="164" y="72"/>
                      <a:pt x="162" y="72"/>
                    </a:cubicBezTo>
                    <a:close/>
                    <a:moveTo>
                      <a:pt x="14" y="60"/>
                    </a:moveTo>
                    <a:cubicBezTo>
                      <a:pt x="154" y="60"/>
                      <a:pt x="154" y="60"/>
                      <a:pt x="154" y="60"/>
                    </a:cubicBezTo>
                    <a:cubicBezTo>
                      <a:pt x="144" y="31"/>
                      <a:pt x="117" y="12"/>
                      <a:pt x="84" y="12"/>
                    </a:cubicBezTo>
                    <a:cubicBezTo>
                      <a:pt x="51" y="12"/>
                      <a:pt x="24" y="31"/>
                      <a:pt x="1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4" name="Rectangle 154">
                <a:extLst>
                  <a:ext uri="{FF2B5EF4-FFF2-40B4-BE49-F238E27FC236}">
                    <a16:creationId xmlns:a16="http://schemas.microsoft.com/office/drawing/2014/main" id="{DC3AB2F2-FDD7-4FED-B279-774A355371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" y="553"/>
                <a:ext cx="18" cy="1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5" name="Rectangle 155">
                <a:extLst>
                  <a:ext uri="{FF2B5EF4-FFF2-40B4-BE49-F238E27FC236}">
                    <a16:creationId xmlns:a16="http://schemas.microsoft.com/office/drawing/2014/main" id="{A9E60397-E352-49B4-98D3-7C6F547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9" y="553"/>
                <a:ext cx="18" cy="1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</p:grpSp>
        <p:grpSp>
          <p:nvGrpSpPr>
            <p:cNvPr id="86" name="Group 253">
              <a:extLst>
                <a:ext uri="{FF2B5EF4-FFF2-40B4-BE49-F238E27FC236}">
                  <a16:creationId xmlns:a16="http://schemas.microsoft.com/office/drawing/2014/main" id="{D6714121-0306-46A4-A475-7CA3D03C6AF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458685" y="3802842"/>
              <a:ext cx="325182" cy="434255"/>
              <a:chOff x="4528" y="2998"/>
              <a:chExt cx="319" cy="426"/>
            </a:xfrm>
            <a:solidFill>
              <a:schemeClr val="tx1"/>
            </a:solidFill>
          </p:grpSpPr>
          <p:sp>
            <p:nvSpPr>
              <p:cNvPr id="87" name="Freeform 254">
                <a:extLst>
                  <a:ext uri="{FF2B5EF4-FFF2-40B4-BE49-F238E27FC236}">
                    <a16:creationId xmlns:a16="http://schemas.microsoft.com/office/drawing/2014/main" id="{F2758B5B-D4A1-4630-B3BC-A14A117386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28" y="2998"/>
                <a:ext cx="319" cy="426"/>
              </a:xfrm>
              <a:custGeom>
                <a:avLst/>
                <a:gdLst>
                  <a:gd name="T0" fmla="*/ 186 w 216"/>
                  <a:gd name="T1" fmla="*/ 288 h 288"/>
                  <a:gd name="T2" fmla="*/ 30 w 216"/>
                  <a:gd name="T3" fmla="*/ 288 h 288"/>
                  <a:gd name="T4" fmla="*/ 0 w 216"/>
                  <a:gd name="T5" fmla="*/ 258 h 288"/>
                  <a:gd name="T6" fmla="*/ 0 w 216"/>
                  <a:gd name="T7" fmla="*/ 30 h 288"/>
                  <a:gd name="T8" fmla="*/ 30 w 216"/>
                  <a:gd name="T9" fmla="*/ 0 h 288"/>
                  <a:gd name="T10" fmla="*/ 186 w 216"/>
                  <a:gd name="T11" fmla="*/ 0 h 288"/>
                  <a:gd name="T12" fmla="*/ 216 w 216"/>
                  <a:gd name="T13" fmla="*/ 30 h 288"/>
                  <a:gd name="T14" fmla="*/ 216 w 216"/>
                  <a:gd name="T15" fmla="*/ 258 h 288"/>
                  <a:gd name="T16" fmla="*/ 186 w 216"/>
                  <a:gd name="T17" fmla="*/ 288 h 288"/>
                  <a:gd name="T18" fmla="*/ 30 w 216"/>
                  <a:gd name="T19" fmla="*/ 12 h 288"/>
                  <a:gd name="T20" fmla="*/ 12 w 216"/>
                  <a:gd name="T21" fmla="*/ 30 h 288"/>
                  <a:gd name="T22" fmla="*/ 12 w 216"/>
                  <a:gd name="T23" fmla="*/ 258 h 288"/>
                  <a:gd name="T24" fmla="*/ 30 w 216"/>
                  <a:gd name="T25" fmla="*/ 276 h 288"/>
                  <a:gd name="T26" fmla="*/ 186 w 216"/>
                  <a:gd name="T27" fmla="*/ 276 h 288"/>
                  <a:gd name="T28" fmla="*/ 204 w 216"/>
                  <a:gd name="T29" fmla="*/ 258 h 288"/>
                  <a:gd name="T30" fmla="*/ 204 w 216"/>
                  <a:gd name="T31" fmla="*/ 30 h 288"/>
                  <a:gd name="T32" fmla="*/ 186 w 216"/>
                  <a:gd name="T33" fmla="*/ 12 h 288"/>
                  <a:gd name="T34" fmla="*/ 30 w 216"/>
                  <a:gd name="T35" fmla="*/ 1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6" h="288">
                    <a:moveTo>
                      <a:pt x="186" y="288"/>
                    </a:moveTo>
                    <a:cubicBezTo>
                      <a:pt x="30" y="288"/>
                      <a:pt x="30" y="288"/>
                      <a:pt x="30" y="288"/>
                    </a:cubicBezTo>
                    <a:cubicBezTo>
                      <a:pt x="13" y="288"/>
                      <a:pt x="0" y="275"/>
                      <a:pt x="0" y="258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3" y="0"/>
                      <a:pt x="30" y="0"/>
                    </a:cubicBezTo>
                    <a:cubicBezTo>
                      <a:pt x="186" y="0"/>
                      <a:pt x="186" y="0"/>
                      <a:pt x="186" y="0"/>
                    </a:cubicBezTo>
                    <a:cubicBezTo>
                      <a:pt x="202" y="0"/>
                      <a:pt x="216" y="14"/>
                      <a:pt x="216" y="30"/>
                    </a:cubicBezTo>
                    <a:cubicBezTo>
                      <a:pt x="216" y="258"/>
                      <a:pt x="216" y="258"/>
                      <a:pt x="216" y="258"/>
                    </a:cubicBezTo>
                    <a:cubicBezTo>
                      <a:pt x="216" y="275"/>
                      <a:pt x="202" y="288"/>
                      <a:pt x="186" y="288"/>
                    </a:cubicBezTo>
                    <a:close/>
                    <a:moveTo>
                      <a:pt x="30" y="12"/>
                    </a:moveTo>
                    <a:cubicBezTo>
                      <a:pt x="20" y="12"/>
                      <a:pt x="12" y="21"/>
                      <a:pt x="12" y="30"/>
                    </a:cubicBezTo>
                    <a:cubicBezTo>
                      <a:pt x="12" y="258"/>
                      <a:pt x="12" y="258"/>
                      <a:pt x="12" y="258"/>
                    </a:cubicBezTo>
                    <a:cubicBezTo>
                      <a:pt x="12" y="268"/>
                      <a:pt x="20" y="276"/>
                      <a:pt x="30" y="276"/>
                    </a:cubicBezTo>
                    <a:cubicBezTo>
                      <a:pt x="186" y="276"/>
                      <a:pt x="186" y="276"/>
                      <a:pt x="186" y="276"/>
                    </a:cubicBezTo>
                    <a:cubicBezTo>
                      <a:pt x="196" y="276"/>
                      <a:pt x="204" y="268"/>
                      <a:pt x="204" y="258"/>
                    </a:cubicBezTo>
                    <a:cubicBezTo>
                      <a:pt x="204" y="30"/>
                      <a:pt x="204" y="30"/>
                      <a:pt x="204" y="30"/>
                    </a:cubicBezTo>
                    <a:cubicBezTo>
                      <a:pt x="204" y="21"/>
                      <a:pt x="196" y="12"/>
                      <a:pt x="186" y="12"/>
                    </a:cubicBezTo>
                    <a:lnTo>
                      <a:pt x="3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8" name="Freeform 255">
                <a:extLst>
                  <a:ext uri="{FF2B5EF4-FFF2-40B4-BE49-F238E27FC236}">
                    <a16:creationId xmlns:a16="http://schemas.microsoft.com/office/drawing/2014/main" id="{9B6B89B6-3125-4FF0-9D4E-785D64B084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63" y="3052"/>
                <a:ext cx="249" cy="301"/>
              </a:xfrm>
              <a:custGeom>
                <a:avLst/>
                <a:gdLst>
                  <a:gd name="T0" fmla="*/ 162 w 168"/>
                  <a:gd name="T1" fmla="*/ 204 h 204"/>
                  <a:gd name="T2" fmla="*/ 6 w 168"/>
                  <a:gd name="T3" fmla="*/ 204 h 204"/>
                  <a:gd name="T4" fmla="*/ 0 w 168"/>
                  <a:gd name="T5" fmla="*/ 198 h 204"/>
                  <a:gd name="T6" fmla="*/ 0 w 168"/>
                  <a:gd name="T7" fmla="*/ 6 h 204"/>
                  <a:gd name="T8" fmla="*/ 6 w 168"/>
                  <a:gd name="T9" fmla="*/ 0 h 204"/>
                  <a:gd name="T10" fmla="*/ 162 w 168"/>
                  <a:gd name="T11" fmla="*/ 0 h 204"/>
                  <a:gd name="T12" fmla="*/ 168 w 168"/>
                  <a:gd name="T13" fmla="*/ 6 h 204"/>
                  <a:gd name="T14" fmla="*/ 168 w 168"/>
                  <a:gd name="T15" fmla="*/ 198 h 204"/>
                  <a:gd name="T16" fmla="*/ 162 w 168"/>
                  <a:gd name="T17" fmla="*/ 204 h 204"/>
                  <a:gd name="T18" fmla="*/ 12 w 168"/>
                  <a:gd name="T19" fmla="*/ 192 h 204"/>
                  <a:gd name="T20" fmla="*/ 156 w 168"/>
                  <a:gd name="T21" fmla="*/ 192 h 204"/>
                  <a:gd name="T22" fmla="*/ 156 w 168"/>
                  <a:gd name="T23" fmla="*/ 12 h 204"/>
                  <a:gd name="T24" fmla="*/ 12 w 168"/>
                  <a:gd name="T25" fmla="*/ 12 h 204"/>
                  <a:gd name="T26" fmla="*/ 12 w 168"/>
                  <a:gd name="T27" fmla="*/ 192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8" h="204">
                    <a:moveTo>
                      <a:pt x="162" y="204"/>
                    </a:moveTo>
                    <a:cubicBezTo>
                      <a:pt x="6" y="204"/>
                      <a:pt x="6" y="204"/>
                      <a:pt x="6" y="204"/>
                    </a:cubicBezTo>
                    <a:cubicBezTo>
                      <a:pt x="3" y="204"/>
                      <a:pt x="0" y="202"/>
                      <a:pt x="0" y="19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5" y="0"/>
                      <a:pt x="168" y="3"/>
                      <a:pt x="168" y="6"/>
                    </a:cubicBezTo>
                    <a:cubicBezTo>
                      <a:pt x="168" y="198"/>
                      <a:pt x="168" y="198"/>
                      <a:pt x="168" y="198"/>
                    </a:cubicBezTo>
                    <a:cubicBezTo>
                      <a:pt x="168" y="202"/>
                      <a:pt x="165" y="204"/>
                      <a:pt x="162" y="204"/>
                    </a:cubicBezTo>
                    <a:close/>
                    <a:moveTo>
                      <a:pt x="12" y="192"/>
                    </a:moveTo>
                    <a:cubicBezTo>
                      <a:pt x="156" y="192"/>
                      <a:pt x="156" y="192"/>
                      <a:pt x="156" y="192"/>
                    </a:cubicBezTo>
                    <a:cubicBezTo>
                      <a:pt x="156" y="12"/>
                      <a:pt x="156" y="12"/>
                      <a:pt x="156" y="12"/>
                    </a:cubicBezTo>
                    <a:cubicBezTo>
                      <a:pt x="12" y="12"/>
                      <a:pt x="12" y="12"/>
                      <a:pt x="12" y="12"/>
                    </a:cubicBezTo>
                    <a:lnTo>
                      <a:pt x="12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89" name="Oval 256">
                <a:extLst>
                  <a:ext uri="{FF2B5EF4-FFF2-40B4-BE49-F238E27FC236}">
                    <a16:creationId xmlns:a16="http://schemas.microsoft.com/office/drawing/2014/main" id="{1BE56F25-DED2-47DA-9781-6071C07F08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9" y="3025"/>
                <a:ext cx="17" cy="1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90" name="Freeform 257">
                <a:extLst>
                  <a:ext uri="{FF2B5EF4-FFF2-40B4-BE49-F238E27FC236}">
                    <a16:creationId xmlns:a16="http://schemas.microsoft.com/office/drawing/2014/main" id="{CE11823F-CCBE-4974-A5C7-B42EA2CCDF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70" y="3362"/>
                <a:ext cx="35" cy="36"/>
              </a:xfrm>
              <a:custGeom>
                <a:avLst/>
                <a:gdLst>
                  <a:gd name="T0" fmla="*/ 12 w 24"/>
                  <a:gd name="T1" fmla="*/ 24 h 24"/>
                  <a:gd name="T2" fmla="*/ 0 w 24"/>
                  <a:gd name="T3" fmla="*/ 12 h 24"/>
                  <a:gd name="T4" fmla="*/ 12 w 24"/>
                  <a:gd name="T5" fmla="*/ 0 h 24"/>
                  <a:gd name="T6" fmla="*/ 24 w 24"/>
                  <a:gd name="T7" fmla="*/ 12 h 24"/>
                  <a:gd name="T8" fmla="*/ 12 w 24"/>
                  <a:gd name="T9" fmla="*/ 24 h 24"/>
                  <a:gd name="T10" fmla="*/ 12 w 24"/>
                  <a:gd name="T11" fmla="*/ 12 h 24"/>
                  <a:gd name="T12" fmla="*/ 12 w 24"/>
                  <a:gd name="T13" fmla="*/ 12 h 24"/>
                  <a:gd name="T14" fmla="*/ 18 w 24"/>
                  <a:gd name="T15" fmla="*/ 12 h 24"/>
                  <a:gd name="T16" fmla="*/ 12 w 24"/>
                  <a:gd name="T17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5" y="24"/>
                      <a:pt x="0" y="19"/>
                      <a:pt x="0" y="12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18" y="0"/>
                      <a:pt x="24" y="6"/>
                      <a:pt x="24" y="12"/>
                    </a:cubicBezTo>
                    <a:cubicBezTo>
                      <a:pt x="24" y="19"/>
                      <a:pt x="18" y="24"/>
                      <a:pt x="12" y="24"/>
                    </a:cubicBezTo>
                    <a:close/>
                    <a:moveTo>
                      <a:pt x="12" y="12"/>
                    </a:moveTo>
                    <a:cubicBezTo>
                      <a:pt x="12" y="12"/>
                      <a:pt x="12" y="12"/>
                      <a:pt x="12" y="12"/>
                    </a:cubicBezTo>
                    <a:cubicBezTo>
                      <a:pt x="18" y="12"/>
                      <a:pt x="18" y="12"/>
                      <a:pt x="18" y="12"/>
                    </a:cubicBezTo>
                    <a:lnTo>
                      <a:pt x="12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</p:grpSp>
        <p:grpSp>
          <p:nvGrpSpPr>
            <p:cNvPr id="91" name="Group 49">
              <a:extLst>
                <a:ext uri="{FF2B5EF4-FFF2-40B4-BE49-F238E27FC236}">
                  <a16:creationId xmlns:a16="http://schemas.microsoft.com/office/drawing/2014/main" id="{C025F3AA-0021-440D-9025-1DD00E5D463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656342" y="3623680"/>
              <a:ext cx="486806" cy="375315"/>
              <a:chOff x="5687" y="708"/>
              <a:chExt cx="441" cy="340"/>
            </a:xfrm>
            <a:solidFill>
              <a:schemeClr val="tx1"/>
            </a:solidFill>
          </p:grpSpPr>
          <p:sp>
            <p:nvSpPr>
              <p:cNvPr id="92" name="Freeform 50">
                <a:extLst>
                  <a:ext uri="{FF2B5EF4-FFF2-40B4-BE49-F238E27FC236}">
                    <a16:creationId xmlns:a16="http://schemas.microsoft.com/office/drawing/2014/main" id="{807BFC1C-DC65-43CF-B117-C96AA9C5F8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87" y="708"/>
                <a:ext cx="294" cy="340"/>
              </a:xfrm>
              <a:custGeom>
                <a:avLst/>
                <a:gdLst>
                  <a:gd name="T0" fmla="*/ 186 w 192"/>
                  <a:gd name="T1" fmla="*/ 228 h 228"/>
                  <a:gd name="T2" fmla="*/ 6 w 192"/>
                  <a:gd name="T3" fmla="*/ 228 h 228"/>
                  <a:gd name="T4" fmla="*/ 0 w 192"/>
                  <a:gd name="T5" fmla="*/ 222 h 228"/>
                  <a:gd name="T6" fmla="*/ 0 w 192"/>
                  <a:gd name="T7" fmla="*/ 168 h 228"/>
                  <a:gd name="T8" fmla="*/ 25 w 192"/>
                  <a:gd name="T9" fmla="*/ 147 h 228"/>
                  <a:gd name="T10" fmla="*/ 66 w 192"/>
                  <a:gd name="T11" fmla="*/ 128 h 228"/>
                  <a:gd name="T12" fmla="*/ 66 w 192"/>
                  <a:gd name="T13" fmla="*/ 111 h 228"/>
                  <a:gd name="T14" fmla="*/ 54 w 192"/>
                  <a:gd name="T15" fmla="*/ 82 h 228"/>
                  <a:gd name="T16" fmla="*/ 47 w 192"/>
                  <a:gd name="T17" fmla="*/ 64 h 228"/>
                  <a:gd name="T18" fmla="*/ 49 w 192"/>
                  <a:gd name="T19" fmla="*/ 54 h 228"/>
                  <a:gd name="T20" fmla="*/ 53 w 192"/>
                  <a:gd name="T21" fmla="*/ 50 h 228"/>
                  <a:gd name="T22" fmla="*/ 50 w 192"/>
                  <a:gd name="T23" fmla="*/ 22 h 228"/>
                  <a:gd name="T24" fmla="*/ 62 w 192"/>
                  <a:gd name="T25" fmla="*/ 17 h 228"/>
                  <a:gd name="T26" fmla="*/ 102 w 192"/>
                  <a:gd name="T27" fmla="*/ 0 h 228"/>
                  <a:gd name="T28" fmla="*/ 144 w 192"/>
                  <a:gd name="T29" fmla="*/ 22 h 228"/>
                  <a:gd name="T30" fmla="*/ 140 w 192"/>
                  <a:gd name="T31" fmla="*/ 50 h 228"/>
                  <a:gd name="T32" fmla="*/ 143 w 192"/>
                  <a:gd name="T33" fmla="*/ 54 h 228"/>
                  <a:gd name="T34" fmla="*/ 146 w 192"/>
                  <a:gd name="T35" fmla="*/ 64 h 228"/>
                  <a:gd name="T36" fmla="*/ 138 w 192"/>
                  <a:gd name="T37" fmla="*/ 82 h 228"/>
                  <a:gd name="T38" fmla="*/ 126 w 192"/>
                  <a:gd name="T39" fmla="*/ 111 h 228"/>
                  <a:gd name="T40" fmla="*/ 126 w 192"/>
                  <a:gd name="T41" fmla="*/ 128 h 228"/>
                  <a:gd name="T42" fmla="*/ 167 w 192"/>
                  <a:gd name="T43" fmla="*/ 147 h 228"/>
                  <a:gd name="T44" fmla="*/ 192 w 192"/>
                  <a:gd name="T45" fmla="*/ 168 h 228"/>
                  <a:gd name="T46" fmla="*/ 192 w 192"/>
                  <a:gd name="T47" fmla="*/ 222 h 228"/>
                  <a:gd name="T48" fmla="*/ 186 w 192"/>
                  <a:gd name="T49" fmla="*/ 228 h 228"/>
                  <a:gd name="T50" fmla="*/ 12 w 192"/>
                  <a:gd name="T51" fmla="*/ 216 h 228"/>
                  <a:gd name="T52" fmla="*/ 180 w 192"/>
                  <a:gd name="T53" fmla="*/ 216 h 228"/>
                  <a:gd name="T54" fmla="*/ 180 w 192"/>
                  <a:gd name="T55" fmla="*/ 169 h 228"/>
                  <a:gd name="T56" fmla="*/ 118 w 192"/>
                  <a:gd name="T57" fmla="*/ 137 h 228"/>
                  <a:gd name="T58" fmla="*/ 114 w 192"/>
                  <a:gd name="T59" fmla="*/ 132 h 228"/>
                  <a:gd name="T60" fmla="*/ 114 w 192"/>
                  <a:gd name="T61" fmla="*/ 108 h 228"/>
                  <a:gd name="T62" fmla="*/ 118 w 192"/>
                  <a:gd name="T63" fmla="*/ 102 h 228"/>
                  <a:gd name="T64" fmla="*/ 118 w 192"/>
                  <a:gd name="T65" fmla="*/ 102 h 228"/>
                  <a:gd name="T66" fmla="*/ 126 w 192"/>
                  <a:gd name="T67" fmla="*/ 78 h 228"/>
                  <a:gd name="T68" fmla="*/ 132 w 192"/>
                  <a:gd name="T69" fmla="*/ 72 h 228"/>
                  <a:gd name="T70" fmla="*/ 134 w 192"/>
                  <a:gd name="T71" fmla="*/ 64 h 228"/>
                  <a:gd name="T72" fmla="*/ 133 w 192"/>
                  <a:gd name="T73" fmla="*/ 60 h 228"/>
                  <a:gd name="T74" fmla="*/ 127 w 192"/>
                  <a:gd name="T75" fmla="*/ 54 h 228"/>
                  <a:gd name="T76" fmla="*/ 129 w 192"/>
                  <a:gd name="T77" fmla="*/ 47 h 228"/>
                  <a:gd name="T78" fmla="*/ 132 w 192"/>
                  <a:gd name="T79" fmla="*/ 25 h 228"/>
                  <a:gd name="T80" fmla="*/ 102 w 192"/>
                  <a:gd name="T81" fmla="*/ 12 h 228"/>
                  <a:gd name="T82" fmla="*/ 72 w 192"/>
                  <a:gd name="T83" fmla="*/ 25 h 228"/>
                  <a:gd name="T84" fmla="*/ 65 w 192"/>
                  <a:gd name="T85" fmla="*/ 30 h 228"/>
                  <a:gd name="T86" fmla="*/ 59 w 192"/>
                  <a:gd name="T87" fmla="*/ 29 h 228"/>
                  <a:gd name="T88" fmla="*/ 64 w 192"/>
                  <a:gd name="T89" fmla="*/ 46 h 228"/>
                  <a:gd name="T90" fmla="*/ 66 w 192"/>
                  <a:gd name="T91" fmla="*/ 54 h 228"/>
                  <a:gd name="T92" fmla="*/ 60 w 192"/>
                  <a:gd name="T93" fmla="*/ 60 h 228"/>
                  <a:gd name="T94" fmla="*/ 59 w 192"/>
                  <a:gd name="T95" fmla="*/ 61 h 228"/>
                  <a:gd name="T96" fmla="*/ 61 w 192"/>
                  <a:gd name="T97" fmla="*/ 72 h 228"/>
                  <a:gd name="T98" fmla="*/ 66 w 192"/>
                  <a:gd name="T99" fmla="*/ 78 h 228"/>
                  <a:gd name="T100" fmla="*/ 74 w 192"/>
                  <a:gd name="T101" fmla="*/ 102 h 228"/>
                  <a:gd name="T102" fmla="*/ 78 w 192"/>
                  <a:gd name="T103" fmla="*/ 108 h 228"/>
                  <a:gd name="T104" fmla="*/ 78 w 192"/>
                  <a:gd name="T105" fmla="*/ 132 h 228"/>
                  <a:gd name="T106" fmla="*/ 74 w 192"/>
                  <a:gd name="T107" fmla="*/ 137 h 228"/>
                  <a:gd name="T108" fmla="*/ 12 w 192"/>
                  <a:gd name="T109" fmla="*/ 169 h 228"/>
                  <a:gd name="T110" fmla="*/ 12 w 192"/>
                  <a:gd name="T111" fmla="*/ 216 h 228"/>
                  <a:gd name="T112" fmla="*/ 181 w 192"/>
                  <a:gd name="T113" fmla="*/ 169 h 228"/>
                  <a:gd name="T114" fmla="*/ 181 w 192"/>
                  <a:gd name="T115" fmla="*/ 169 h 228"/>
                  <a:gd name="T116" fmla="*/ 12 w 192"/>
                  <a:gd name="T117" fmla="*/ 169 h 228"/>
                  <a:gd name="T118" fmla="*/ 12 w 192"/>
                  <a:gd name="T119" fmla="*/ 169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92" h="228">
                    <a:moveTo>
                      <a:pt x="186" y="228"/>
                    </a:moveTo>
                    <a:cubicBezTo>
                      <a:pt x="6" y="228"/>
                      <a:pt x="6" y="228"/>
                      <a:pt x="6" y="228"/>
                    </a:cubicBezTo>
                    <a:cubicBezTo>
                      <a:pt x="3" y="228"/>
                      <a:pt x="0" y="225"/>
                      <a:pt x="0" y="222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64"/>
                      <a:pt x="2" y="159"/>
                      <a:pt x="25" y="147"/>
                    </a:cubicBezTo>
                    <a:cubicBezTo>
                      <a:pt x="37" y="140"/>
                      <a:pt x="52" y="134"/>
                      <a:pt x="66" y="128"/>
                    </a:cubicBezTo>
                    <a:cubicBezTo>
                      <a:pt x="66" y="111"/>
                      <a:pt x="66" y="111"/>
                      <a:pt x="66" y="111"/>
                    </a:cubicBezTo>
                    <a:cubicBezTo>
                      <a:pt x="62" y="108"/>
                      <a:pt x="55" y="100"/>
                      <a:pt x="54" y="82"/>
                    </a:cubicBezTo>
                    <a:cubicBezTo>
                      <a:pt x="49" y="79"/>
                      <a:pt x="47" y="71"/>
                      <a:pt x="47" y="64"/>
                    </a:cubicBezTo>
                    <a:cubicBezTo>
                      <a:pt x="47" y="60"/>
                      <a:pt x="47" y="56"/>
                      <a:pt x="49" y="54"/>
                    </a:cubicBezTo>
                    <a:cubicBezTo>
                      <a:pt x="50" y="52"/>
                      <a:pt x="51" y="51"/>
                      <a:pt x="53" y="50"/>
                    </a:cubicBezTo>
                    <a:cubicBezTo>
                      <a:pt x="49" y="42"/>
                      <a:pt x="44" y="29"/>
                      <a:pt x="50" y="22"/>
                    </a:cubicBezTo>
                    <a:cubicBezTo>
                      <a:pt x="53" y="18"/>
                      <a:pt x="57" y="17"/>
                      <a:pt x="62" y="17"/>
                    </a:cubicBezTo>
                    <a:cubicBezTo>
                      <a:pt x="69" y="4"/>
                      <a:pt x="87" y="0"/>
                      <a:pt x="102" y="0"/>
                    </a:cubicBezTo>
                    <a:cubicBezTo>
                      <a:pt x="119" y="0"/>
                      <a:pt x="140" y="6"/>
                      <a:pt x="144" y="22"/>
                    </a:cubicBezTo>
                    <a:cubicBezTo>
                      <a:pt x="147" y="34"/>
                      <a:pt x="143" y="44"/>
                      <a:pt x="140" y="50"/>
                    </a:cubicBezTo>
                    <a:cubicBezTo>
                      <a:pt x="142" y="51"/>
                      <a:pt x="143" y="52"/>
                      <a:pt x="143" y="54"/>
                    </a:cubicBezTo>
                    <a:cubicBezTo>
                      <a:pt x="145" y="56"/>
                      <a:pt x="146" y="60"/>
                      <a:pt x="146" y="64"/>
                    </a:cubicBezTo>
                    <a:cubicBezTo>
                      <a:pt x="146" y="71"/>
                      <a:pt x="143" y="79"/>
                      <a:pt x="138" y="82"/>
                    </a:cubicBezTo>
                    <a:cubicBezTo>
                      <a:pt x="137" y="100"/>
                      <a:pt x="131" y="108"/>
                      <a:pt x="126" y="111"/>
                    </a:cubicBezTo>
                    <a:cubicBezTo>
                      <a:pt x="126" y="128"/>
                      <a:pt x="126" y="128"/>
                      <a:pt x="126" y="128"/>
                    </a:cubicBezTo>
                    <a:cubicBezTo>
                      <a:pt x="141" y="134"/>
                      <a:pt x="156" y="140"/>
                      <a:pt x="167" y="147"/>
                    </a:cubicBezTo>
                    <a:cubicBezTo>
                      <a:pt x="190" y="159"/>
                      <a:pt x="192" y="164"/>
                      <a:pt x="192" y="168"/>
                    </a:cubicBezTo>
                    <a:cubicBezTo>
                      <a:pt x="192" y="222"/>
                      <a:pt x="192" y="222"/>
                      <a:pt x="192" y="222"/>
                    </a:cubicBezTo>
                    <a:cubicBezTo>
                      <a:pt x="192" y="225"/>
                      <a:pt x="190" y="228"/>
                      <a:pt x="186" y="228"/>
                    </a:cubicBezTo>
                    <a:close/>
                    <a:moveTo>
                      <a:pt x="12" y="216"/>
                    </a:moveTo>
                    <a:cubicBezTo>
                      <a:pt x="180" y="216"/>
                      <a:pt x="180" y="216"/>
                      <a:pt x="180" y="216"/>
                    </a:cubicBezTo>
                    <a:cubicBezTo>
                      <a:pt x="180" y="169"/>
                      <a:pt x="180" y="169"/>
                      <a:pt x="180" y="169"/>
                    </a:cubicBezTo>
                    <a:cubicBezTo>
                      <a:pt x="176" y="164"/>
                      <a:pt x="149" y="150"/>
                      <a:pt x="118" y="137"/>
                    </a:cubicBezTo>
                    <a:cubicBezTo>
                      <a:pt x="116" y="136"/>
                      <a:pt x="114" y="134"/>
                      <a:pt x="114" y="132"/>
                    </a:cubicBezTo>
                    <a:cubicBezTo>
                      <a:pt x="114" y="108"/>
                      <a:pt x="114" y="108"/>
                      <a:pt x="114" y="108"/>
                    </a:cubicBezTo>
                    <a:cubicBezTo>
                      <a:pt x="114" y="105"/>
                      <a:pt x="116" y="103"/>
                      <a:pt x="118" y="102"/>
                    </a:cubicBezTo>
                    <a:cubicBezTo>
                      <a:pt x="118" y="102"/>
                      <a:pt x="118" y="102"/>
                      <a:pt x="118" y="102"/>
                    </a:cubicBezTo>
                    <a:cubicBezTo>
                      <a:pt x="118" y="102"/>
                      <a:pt x="126" y="98"/>
                      <a:pt x="126" y="78"/>
                    </a:cubicBezTo>
                    <a:cubicBezTo>
                      <a:pt x="126" y="75"/>
                      <a:pt x="129" y="72"/>
                      <a:pt x="132" y="72"/>
                    </a:cubicBezTo>
                    <a:cubicBezTo>
                      <a:pt x="133" y="71"/>
                      <a:pt x="134" y="68"/>
                      <a:pt x="134" y="64"/>
                    </a:cubicBezTo>
                    <a:cubicBezTo>
                      <a:pt x="134" y="61"/>
                      <a:pt x="133" y="60"/>
                      <a:pt x="133" y="60"/>
                    </a:cubicBezTo>
                    <a:cubicBezTo>
                      <a:pt x="130" y="60"/>
                      <a:pt x="127" y="57"/>
                      <a:pt x="127" y="54"/>
                    </a:cubicBezTo>
                    <a:cubicBezTo>
                      <a:pt x="127" y="52"/>
                      <a:pt x="127" y="50"/>
                      <a:pt x="129" y="47"/>
                    </a:cubicBezTo>
                    <a:cubicBezTo>
                      <a:pt x="131" y="42"/>
                      <a:pt x="135" y="34"/>
                      <a:pt x="132" y="25"/>
                    </a:cubicBezTo>
                    <a:cubicBezTo>
                      <a:pt x="130" y="17"/>
                      <a:pt x="118" y="12"/>
                      <a:pt x="102" y="12"/>
                    </a:cubicBezTo>
                    <a:cubicBezTo>
                      <a:pt x="87" y="12"/>
                      <a:pt x="74" y="17"/>
                      <a:pt x="72" y="25"/>
                    </a:cubicBezTo>
                    <a:cubicBezTo>
                      <a:pt x="71" y="28"/>
                      <a:pt x="68" y="30"/>
                      <a:pt x="65" y="30"/>
                    </a:cubicBezTo>
                    <a:cubicBezTo>
                      <a:pt x="61" y="29"/>
                      <a:pt x="59" y="29"/>
                      <a:pt x="59" y="29"/>
                    </a:cubicBezTo>
                    <a:cubicBezTo>
                      <a:pt x="59" y="30"/>
                      <a:pt x="59" y="34"/>
                      <a:pt x="64" y="46"/>
                    </a:cubicBezTo>
                    <a:cubicBezTo>
                      <a:pt x="65" y="50"/>
                      <a:pt x="66" y="52"/>
                      <a:pt x="66" y="54"/>
                    </a:cubicBezTo>
                    <a:cubicBezTo>
                      <a:pt x="66" y="57"/>
                      <a:pt x="64" y="60"/>
                      <a:pt x="60" y="60"/>
                    </a:cubicBezTo>
                    <a:cubicBezTo>
                      <a:pt x="60" y="60"/>
                      <a:pt x="59" y="60"/>
                      <a:pt x="59" y="61"/>
                    </a:cubicBezTo>
                    <a:cubicBezTo>
                      <a:pt x="58" y="65"/>
                      <a:pt x="59" y="70"/>
                      <a:pt x="61" y="72"/>
                    </a:cubicBezTo>
                    <a:cubicBezTo>
                      <a:pt x="64" y="72"/>
                      <a:pt x="66" y="75"/>
                      <a:pt x="66" y="78"/>
                    </a:cubicBezTo>
                    <a:cubicBezTo>
                      <a:pt x="66" y="98"/>
                      <a:pt x="74" y="102"/>
                      <a:pt x="74" y="102"/>
                    </a:cubicBezTo>
                    <a:cubicBezTo>
                      <a:pt x="77" y="103"/>
                      <a:pt x="78" y="105"/>
                      <a:pt x="78" y="108"/>
                    </a:cubicBezTo>
                    <a:cubicBezTo>
                      <a:pt x="78" y="132"/>
                      <a:pt x="78" y="132"/>
                      <a:pt x="78" y="132"/>
                    </a:cubicBezTo>
                    <a:cubicBezTo>
                      <a:pt x="78" y="134"/>
                      <a:pt x="77" y="136"/>
                      <a:pt x="74" y="137"/>
                    </a:cubicBezTo>
                    <a:cubicBezTo>
                      <a:pt x="44" y="150"/>
                      <a:pt x="17" y="164"/>
                      <a:pt x="12" y="169"/>
                    </a:cubicBezTo>
                    <a:lnTo>
                      <a:pt x="12" y="216"/>
                    </a:lnTo>
                    <a:close/>
                    <a:moveTo>
                      <a:pt x="181" y="169"/>
                    </a:moveTo>
                    <a:cubicBezTo>
                      <a:pt x="181" y="169"/>
                      <a:pt x="181" y="169"/>
                      <a:pt x="181" y="169"/>
                    </a:cubicBezTo>
                    <a:close/>
                    <a:moveTo>
                      <a:pt x="12" y="169"/>
                    </a:moveTo>
                    <a:cubicBezTo>
                      <a:pt x="12" y="169"/>
                      <a:pt x="12" y="169"/>
                      <a:pt x="12" y="1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51">
                <a:extLst>
                  <a:ext uri="{FF2B5EF4-FFF2-40B4-BE49-F238E27FC236}">
                    <a16:creationId xmlns:a16="http://schemas.microsoft.com/office/drawing/2014/main" id="{A20F99AD-A49A-4BE2-8EC5-300A55714C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43" y="759"/>
                <a:ext cx="185" cy="289"/>
              </a:xfrm>
              <a:custGeom>
                <a:avLst/>
                <a:gdLst>
                  <a:gd name="T0" fmla="*/ 115 w 121"/>
                  <a:gd name="T1" fmla="*/ 194 h 194"/>
                  <a:gd name="T2" fmla="*/ 49 w 121"/>
                  <a:gd name="T3" fmla="*/ 194 h 194"/>
                  <a:gd name="T4" fmla="*/ 43 w 121"/>
                  <a:gd name="T5" fmla="*/ 188 h 194"/>
                  <a:gd name="T6" fmla="*/ 49 w 121"/>
                  <a:gd name="T7" fmla="*/ 182 h 194"/>
                  <a:gd name="T8" fmla="*/ 109 w 121"/>
                  <a:gd name="T9" fmla="*/ 182 h 194"/>
                  <a:gd name="T10" fmla="*/ 109 w 121"/>
                  <a:gd name="T11" fmla="*/ 135 h 194"/>
                  <a:gd name="T12" fmla="*/ 80 w 121"/>
                  <a:gd name="T13" fmla="*/ 123 h 194"/>
                  <a:gd name="T14" fmla="*/ 59 w 121"/>
                  <a:gd name="T15" fmla="*/ 115 h 194"/>
                  <a:gd name="T16" fmla="*/ 55 w 121"/>
                  <a:gd name="T17" fmla="*/ 110 h 194"/>
                  <a:gd name="T18" fmla="*/ 55 w 121"/>
                  <a:gd name="T19" fmla="*/ 92 h 194"/>
                  <a:gd name="T20" fmla="*/ 60 w 121"/>
                  <a:gd name="T21" fmla="*/ 86 h 194"/>
                  <a:gd name="T22" fmla="*/ 67 w 121"/>
                  <a:gd name="T23" fmla="*/ 68 h 194"/>
                  <a:gd name="T24" fmla="*/ 72 w 121"/>
                  <a:gd name="T25" fmla="*/ 62 h 194"/>
                  <a:gd name="T26" fmla="*/ 73 w 121"/>
                  <a:gd name="T27" fmla="*/ 50 h 194"/>
                  <a:gd name="T28" fmla="*/ 67 w 121"/>
                  <a:gd name="T29" fmla="*/ 44 h 194"/>
                  <a:gd name="T30" fmla="*/ 70 w 121"/>
                  <a:gd name="T31" fmla="*/ 38 h 194"/>
                  <a:gd name="T32" fmla="*/ 74 w 121"/>
                  <a:gd name="T33" fmla="*/ 22 h 194"/>
                  <a:gd name="T34" fmla="*/ 49 w 121"/>
                  <a:gd name="T35" fmla="*/ 12 h 194"/>
                  <a:gd name="T36" fmla="*/ 25 w 121"/>
                  <a:gd name="T37" fmla="*/ 22 h 194"/>
                  <a:gd name="T38" fmla="*/ 18 w 121"/>
                  <a:gd name="T39" fmla="*/ 26 h 194"/>
                  <a:gd name="T40" fmla="*/ 14 w 121"/>
                  <a:gd name="T41" fmla="*/ 25 h 194"/>
                  <a:gd name="T42" fmla="*/ 18 w 121"/>
                  <a:gd name="T43" fmla="*/ 38 h 194"/>
                  <a:gd name="T44" fmla="*/ 19 w 121"/>
                  <a:gd name="T45" fmla="*/ 44 h 194"/>
                  <a:gd name="T46" fmla="*/ 14 w 121"/>
                  <a:gd name="T47" fmla="*/ 50 h 194"/>
                  <a:gd name="T48" fmla="*/ 15 w 121"/>
                  <a:gd name="T49" fmla="*/ 62 h 194"/>
                  <a:gd name="T50" fmla="*/ 19 w 121"/>
                  <a:gd name="T51" fmla="*/ 68 h 194"/>
                  <a:gd name="T52" fmla="*/ 27 w 121"/>
                  <a:gd name="T53" fmla="*/ 86 h 194"/>
                  <a:gd name="T54" fmla="*/ 31 w 121"/>
                  <a:gd name="T55" fmla="*/ 92 h 194"/>
                  <a:gd name="T56" fmla="*/ 31 w 121"/>
                  <a:gd name="T57" fmla="*/ 104 h 194"/>
                  <a:gd name="T58" fmla="*/ 25 w 121"/>
                  <a:gd name="T59" fmla="*/ 110 h 194"/>
                  <a:gd name="T60" fmla="*/ 19 w 121"/>
                  <a:gd name="T61" fmla="*/ 104 h 194"/>
                  <a:gd name="T62" fmla="*/ 19 w 121"/>
                  <a:gd name="T63" fmla="*/ 95 h 194"/>
                  <a:gd name="T64" fmla="*/ 7 w 121"/>
                  <a:gd name="T65" fmla="*/ 71 h 194"/>
                  <a:gd name="T66" fmla="*/ 1 w 121"/>
                  <a:gd name="T67" fmla="*/ 54 h 194"/>
                  <a:gd name="T68" fmla="*/ 3 w 121"/>
                  <a:gd name="T69" fmla="*/ 44 h 194"/>
                  <a:gd name="T70" fmla="*/ 6 w 121"/>
                  <a:gd name="T71" fmla="*/ 41 h 194"/>
                  <a:gd name="T72" fmla="*/ 5 w 121"/>
                  <a:gd name="T73" fmla="*/ 17 h 194"/>
                  <a:gd name="T74" fmla="*/ 16 w 121"/>
                  <a:gd name="T75" fmla="*/ 13 h 194"/>
                  <a:gd name="T76" fmla="*/ 49 w 121"/>
                  <a:gd name="T77" fmla="*/ 0 h 194"/>
                  <a:gd name="T78" fmla="*/ 85 w 121"/>
                  <a:gd name="T79" fmla="*/ 18 h 194"/>
                  <a:gd name="T80" fmla="*/ 81 w 121"/>
                  <a:gd name="T81" fmla="*/ 41 h 194"/>
                  <a:gd name="T82" fmla="*/ 83 w 121"/>
                  <a:gd name="T83" fmla="*/ 44 h 194"/>
                  <a:gd name="T84" fmla="*/ 85 w 121"/>
                  <a:gd name="T85" fmla="*/ 54 h 194"/>
                  <a:gd name="T86" fmla="*/ 79 w 121"/>
                  <a:gd name="T87" fmla="*/ 71 h 194"/>
                  <a:gd name="T88" fmla="*/ 67 w 121"/>
                  <a:gd name="T89" fmla="*/ 95 h 194"/>
                  <a:gd name="T90" fmla="*/ 67 w 121"/>
                  <a:gd name="T91" fmla="*/ 106 h 194"/>
                  <a:gd name="T92" fmla="*/ 84 w 121"/>
                  <a:gd name="T93" fmla="*/ 112 h 194"/>
                  <a:gd name="T94" fmla="*/ 121 w 121"/>
                  <a:gd name="T95" fmla="*/ 134 h 194"/>
                  <a:gd name="T96" fmla="*/ 121 w 121"/>
                  <a:gd name="T97" fmla="*/ 188 h 194"/>
                  <a:gd name="T98" fmla="*/ 115 w 121"/>
                  <a:gd name="T99" fmla="*/ 194 h 194"/>
                  <a:gd name="T100" fmla="*/ 7 w 121"/>
                  <a:gd name="T101" fmla="*/ 45 h 194"/>
                  <a:gd name="T102" fmla="*/ 7 w 121"/>
                  <a:gd name="T103" fmla="*/ 45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21" h="194">
                    <a:moveTo>
                      <a:pt x="115" y="194"/>
                    </a:moveTo>
                    <a:cubicBezTo>
                      <a:pt x="49" y="194"/>
                      <a:pt x="49" y="194"/>
                      <a:pt x="49" y="194"/>
                    </a:cubicBezTo>
                    <a:cubicBezTo>
                      <a:pt x="46" y="194"/>
                      <a:pt x="43" y="191"/>
                      <a:pt x="43" y="188"/>
                    </a:cubicBezTo>
                    <a:cubicBezTo>
                      <a:pt x="43" y="184"/>
                      <a:pt x="46" y="182"/>
                      <a:pt x="49" y="182"/>
                    </a:cubicBezTo>
                    <a:cubicBezTo>
                      <a:pt x="109" y="182"/>
                      <a:pt x="109" y="182"/>
                      <a:pt x="109" y="182"/>
                    </a:cubicBezTo>
                    <a:cubicBezTo>
                      <a:pt x="109" y="135"/>
                      <a:pt x="109" y="135"/>
                      <a:pt x="109" y="135"/>
                    </a:cubicBezTo>
                    <a:cubicBezTo>
                      <a:pt x="105" y="132"/>
                      <a:pt x="91" y="127"/>
                      <a:pt x="80" y="123"/>
                    </a:cubicBezTo>
                    <a:cubicBezTo>
                      <a:pt x="73" y="121"/>
                      <a:pt x="66" y="118"/>
                      <a:pt x="59" y="115"/>
                    </a:cubicBezTo>
                    <a:cubicBezTo>
                      <a:pt x="57" y="114"/>
                      <a:pt x="55" y="112"/>
                      <a:pt x="55" y="110"/>
                    </a:cubicBezTo>
                    <a:cubicBezTo>
                      <a:pt x="55" y="92"/>
                      <a:pt x="55" y="92"/>
                      <a:pt x="55" y="92"/>
                    </a:cubicBezTo>
                    <a:cubicBezTo>
                      <a:pt x="55" y="89"/>
                      <a:pt x="57" y="87"/>
                      <a:pt x="60" y="86"/>
                    </a:cubicBezTo>
                    <a:cubicBezTo>
                      <a:pt x="60" y="86"/>
                      <a:pt x="67" y="83"/>
                      <a:pt x="67" y="68"/>
                    </a:cubicBezTo>
                    <a:cubicBezTo>
                      <a:pt x="67" y="65"/>
                      <a:pt x="69" y="63"/>
                      <a:pt x="72" y="62"/>
                    </a:cubicBezTo>
                    <a:cubicBezTo>
                      <a:pt x="73" y="59"/>
                      <a:pt x="74" y="52"/>
                      <a:pt x="73" y="50"/>
                    </a:cubicBezTo>
                    <a:cubicBezTo>
                      <a:pt x="70" y="49"/>
                      <a:pt x="67" y="47"/>
                      <a:pt x="67" y="44"/>
                    </a:cubicBezTo>
                    <a:cubicBezTo>
                      <a:pt x="67" y="42"/>
                      <a:pt x="68" y="40"/>
                      <a:pt x="70" y="38"/>
                    </a:cubicBezTo>
                    <a:cubicBezTo>
                      <a:pt x="72" y="34"/>
                      <a:pt x="75" y="27"/>
                      <a:pt x="74" y="22"/>
                    </a:cubicBezTo>
                    <a:cubicBezTo>
                      <a:pt x="72" y="16"/>
                      <a:pt x="61" y="12"/>
                      <a:pt x="49" y="12"/>
                    </a:cubicBezTo>
                    <a:cubicBezTo>
                      <a:pt x="37" y="12"/>
                      <a:pt x="27" y="16"/>
                      <a:pt x="25" y="22"/>
                    </a:cubicBezTo>
                    <a:cubicBezTo>
                      <a:pt x="24" y="24"/>
                      <a:pt x="21" y="26"/>
                      <a:pt x="18" y="26"/>
                    </a:cubicBezTo>
                    <a:cubicBezTo>
                      <a:pt x="16" y="25"/>
                      <a:pt x="15" y="25"/>
                      <a:pt x="14" y="25"/>
                    </a:cubicBezTo>
                    <a:cubicBezTo>
                      <a:pt x="14" y="27"/>
                      <a:pt x="15" y="31"/>
                      <a:pt x="18" y="38"/>
                    </a:cubicBezTo>
                    <a:cubicBezTo>
                      <a:pt x="19" y="40"/>
                      <a:pt x="19" y="42"/>
                      <a:pt x="19" y="44"/>
                    </a:cubicBezTo>
                    <a:cubicBezTo>
                      <a:pt x="19" y="47"/>
                      <a:pt x="17" y="49"/>
                      <a:pt x="14" y="50"/>
                    </a:cubicBezTo>
                    <a:cubicBezTo>
                      <a:pt x="12" y="52"/>
                      <a:pt x="13" y="59"/>
                      <a:pt x="15" y="62"/>
                    </a:cubicBezTo>
                    <a:cubicBezTo>
                      <a:pt x="17" y="62"/>
                      <a:pt x="19" y="65"/>
                      <a:pt x="19" y="68"/>
                    </a:cubicBezTo>
                    <a:cubicBezTo>
                      <a:pt x="19" y="83"/>
                      <a:pt x="27" y="86"/>
                      <a:pt x="27" y="86"/>
                    </a:cubicBezTo>
                    <a:cubicBezTo>
                      <a:pt x="29" y="87"/>
                      <a:pt x="31" y="89"/>
                      <a:pt x="31" y="92"/>
                    </a:cubicBezTo>
                    <a:cubicBezTo>
                      <a:pt x="31" y="104"/>
                      <a:pt x="31" y="104"/>
                      <a:pt x="31" y="104"/>
                    </a:cubicBezTo>
                    <a:cubicBezTo>
                      <a:pt x="31" y="107"/>
                      <a:pt x="29" y="110"/>
                      <a:pt x="25" y="110"/>
                    </a:cubicBezTo>
                    <a:cubicBezTo>
                      <a:pt x="22" y="110"/>
                      <a:pt x="19" y="107"/>
                      <a:pt x="19" y="104"/>
                    </a:cubicBezTo>
                    <a:cubicBezTo>
                      <a:pt x="19" y="95"/>
                      <a:pt x="19" y="95"/>
                      <a:pt x="19" y="95"/>
                    </a:cubicBezTo>
                    <a:cubicBezTo>
                      <a:pt x="15" y="92"/>
                      <a:pt x="8" y="86"/>
                      <a:pt x="7" y="71"/>
                    </a:cubicBezTo>
                    <a:cubicBezTo>
                      <a:pt x="3" y="68"/>
                      <a:pt x="1" y="61"/>
                      <a:pt x="1" y="54"/>
                    </a:cubicBezTo>
                    <a:cubicBezTo>
                      <a:pt x="1" y="51"/>
                      <a:pt x="1" y="47"/>
                      <a:pt x="3" y="44"/>
                    </a:cubicBezTo>
                    <a:cubicBezTo>
                      <a:pt x="4" y="43"/>
                      <a:pt x="5" y="42"/>
                      <a:pt x="6" y="41"/>
                    </a:cubicBezTo>
                    <a:cubicBezTo>
                      <a:pt x="3" y="34"/>
                      <a:pt x="0" y="24"/>
                      <a:pt x="5" y="17"/>
                    </a:cubicBezTo>
                    <a:cubicBezTo>
                      <a:pt x="8" y="14"/>
                      <a:pt x="11" y="13"/>
                      <a:pt x="16" y="13"/>
                    </a:cubicBezTo>
                    <a:cubicBezTo>
                      <a:pt x="22" y="4"/>
                      <a:pt x="37" y="0"/>
                      <a:pt x="49" y="0"/>
                    </a:cubicBezTo>
                    <a:cubicBezTo>
                      <a:pt x="63" y="0"/>
                      <a:pt x="81" y="5"/>
                      <a:pt x="85" y="18"/>
                    </a:cubicBezTo>
                    <a:cubicBezTo>
                      <a:pt x="88" y="27"/>
                      <a:pt x="84" y="36"/>
                      <a:pt x="81" y="41"/>
                    </a:cubicBezTo>
                    <a:cubicBezTo>
                      <a:pt x="82" y="42"/>
                      <a:pt x="83" y="43"/>
                      <a:pt x="83" y="44"/>
                    </a:cubicBezTo>
                    <a:cubicBezTo>
                      <a:pt x="85" y="48"/>
                      <a:pt x="85" y="52"/>
                      <a:pt x="85" y="54"/>
                    </a:cubicBezTo>
                    <a:cubicBezTo>
                      <a:pt x="85" y="61"/>
                      <a:pt x="83" y="68"/>
                      <a:pt x="79" y="71"/>
                    </a:cubicBezTo>
                    <a:cubicBezTo>
                      <a:pt x="78" y="86"/>
                      <a:pt x="72" y="92"/>
                      <a:pt x="67" y="95"/>
                    </a:cubicBezTo>
                    <a:cubicBezTo>
                      <a:pt x="67" y="106"/>
                      <a:pt x="67" y="106"/>
                      <a:pt x="67" y="106"/>
                    </a:cubicBezTo>
                    <a:cubicBezTo>
                      <a:pt x="73" y="108"/>
                      <a:pt x="79" y="110"/>
                      <a:pt x="84" y="112"/>
                    </a:cubicBezTo>
                    <a:cubicBezTo>
                      <a:pt x="111" y="121"/>
                      <a:pt x="121" y="125"/>
                      <a:pt x="121" y="134"/>
                    </a:cubicBezTo>
                    <a:cubicBezTo>
                      <a:pt x="121" y="188"/>
                      <a:pt x="121" y="188"/>
                      <a:pt x="121" y="188"/>
                    </a:cubicBezTo>
                    <a:cubicBezTo>
                      <a:pt x="121" y="191"/>
                      <a:pt x="119" y="194"/>
                      <a:pt x="115" y="194"/>
                    </a:cubicBezTo>
                    <a:close/>
                    <a:moveTo>
                      <a:pt x="7" y="45"/>
                    </a:moveTo>
                    <a:cubicBezTo>
                      <a:pt x="7" y="45"/>
                      <a:pt x="7" y="45"/>
                      <a:pt x="7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94" name="Freeform 5">
              <a:extLst>
                <a:ext uri="{FF2B5EF4-FFF2-40B4-BE49-F238E27FC236}">
                  <a16:creationId xmlns:a16="http://schemas.microsoft.com/office/drawing/2014/main" id="{FF3F94BE-5868-4C18-BD59-787343064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5469" y="3810921"/>
              <a:ext cx="216486" cy="18209"/>
            </a:xfrm>
            <a:custGeom>
              <a:avLst/>
              <a:gdLst>
                <a:gd name="T0" fmla="*/ 138 w 144"/>
                <a:gd name="T1" fmla="*/ 12 h 12"/>
                <a:gd name="T2" fmla="*/ 6 w 144"/>
                <a:gd name="T3" fmla="*/ 12 h 12"/>
                <a:gd name="T4" fmla="*/ 0 w 144"/>
                <a:gd name="T5" fmla="*/ 6 h 12"/>
                <a:gd name="T6" fmla="*/ 6 w 144"/>
                <a:gd name="T7" fmla="*/ 0 h 12"/>
                <a:gd name="T8" fmla="*/ 138 w 144"/>
                <a:gd name="T9" fmla="*/ 0 h 12"/>
                <a:gd name="T10" fmla="*/ 144 w 144"/>
                <a:gd name="T11" fmla="*/ 6 h 12"/>
                <a:gd name="T12" fmla="*/ 138 w 144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2">
                  <a:moveTo>
                    <a:pt x="138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1" y="0"/>
                    <a:pt x="144" y="3"/>
                    <a:pt x="144" y="6"/>
                  </a:cubicBezTo>
                  <a:cubicBezTo>
                    <a:pt x="144" y="10"/>
                    <a:pt x="141" y="12"/>
                    <a:pt x="138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5" name="Freeform 6">
              <a:extLst>
                <a:ext uri="{FF2B5EF4-FFF2-40B4-BE49-F238E27FC236}">
                  <a16:creationId xmlns:a16="http://schemas.microsoft.com/office/drawing/2014/main" id="{241B677F-AE69-4BB9-A96D-FC519C607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9897" y="3739096"/>
              <a:ext cx="93069" cy="161858"/>
            </a:xfrm>
            <a:custGeom>
              <a:avLst/>
              <a:gdLst>
                <a:gd name="T0" fmla="*/ 7 w 62"/>
                <a:gd name="T1" fmla="*/ 108 h 108"/>
                <a:gd name="T2" fmla="*/ 3 w 62"/>
                <a:gd name="T3" fmla="*/ 107 h 108"/>
                <a:gd name="T4" fmla="*/ 3 w 62"/>
                <a:gd name="T5" fmla="*/ 98 h 108"/>
                <a:gd name="T6" fmla="*/ 47 w 62"/>
                <a:gd name="T7" fmla="*/ 54 h 108"/>
                <a:gd name="T8" fmla="*/ 3 w 62"/>
                <a:gd name="T9" fmla="*/ 11 h 108"/>
                <a:gd name="T10" fmla="*/ 3 w 62"/>
                <a:gd name="T11" fmla="*/ 2 h 108"/>
                <a:gd name="T12" fmla="*/ 11 w 62"/>
                <a:gd name="T13" fmla="*/ 2 h 108"/>
                <a:gd name="T14" fmla="*/ 59 w 62"/>
                <a:gd name="T15" fmla="*/ 50 h 108"/>
                <a:gd name="T16" fmla="*/ 59 w 62"/>
                <a:gd name="T17" fmla="*/ 59 h 108"/>
                <a:gd name="T18" fmla="*/ 11 w 62"/>
                <a:gd name="T19" fmla="*/ 107 h 108"/>
                <a:gd name="T20" fmla="*/ 7 w 62"/>
                <a:gd name="T21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108">
                  <a:moveTo>
                    <a:pt x="7" y="108"/>
                  </a:moveTo>
                  <a:cubicBezTo>
                    <a:pt x="6" y="108"/>
                    <a:pt x="4" y="108"/>
                    <a:pt x="3" y="107"/>
                  </a:cubicBezTo>
                  <a:cubicBezTo>
                    <a:pt x="0" y="104"/>
                    <a:pt x="0" y="101"/>
                    <a:pt x="3" y="98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8"/>
                    <a:pt x="0" y="5"/>
                    <a:pt x="3" y="2"/>
                  </a:cubicBezTo>
                  <a:cubicBezTo>
                    <a:pt x="5" y="0"/>
                    <a:pt x="9" y="0"/>
                    <a:pt x="11" y="2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62" y="53"/>
                    <a:pt x="62" y="56"/>
                    <a:pt x="59" y="59"/>
                  </a:cubicBezTo>
                  <a:cubicBezTo>
                    <a:pt x="11" y="107"/>
                    <a:pt x="11" y="107"/>
                    <a:pt x="11" y="107"/>
                  </a:cubicBezTo>
                  <a:cubicBezTo>
                    <a:pt x="10" y="108"/>
                    <a:pt x="9" y="108"/>
                    <a:pt x="7" y="1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id="{30B3FE13-8F27-4559-9B7F-7445C032A4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834" y="3810919"/>
              <a:ext cx="216486" cy="18209"/>
            </a:xfrm>
            <a:custGeom>
              <a:avLst/>
              <a:gdLst>
                <a:gd name="T0" fmla="*/ 138 w 144"/>
                <a:gd name="T1" fmla="*/ 12 h 12"/>
                <a:gd name="T2" fmla="*/ 6 w 144"/>
                <a:gd name="T3" fmla="*/ 12 h 12"/>
                <a:gd name="T4" fmla="*/ 0 w 144"/>
                <a:gd name="T5" fmla="*/ 6 h 12"/>
                <a:gd name="T6" fmla="*/ 6 w 144"/>
                <a:gd name="T7" fmla="*/ 0 h 12"/>
                <a:gd name="T8" fmla="*/ 138 w 144"/>
                <a:gd name="T9" fmla="*/ 0 h 12"/>
                <a:gd name="T10" fmla="*/ 144 w 144"/>
                <a:gd name="T11" fmla="*/ 6 h 12"/>
                <a:gd name="T12" fmla="*/ 138 w 144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2">
                  <a:moveTo>
                    <a:pt x="138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1" y="0"/>
                    <a:pt x="144" y="3"/>
                    <a:pt x="144" y="6"/>
                  </a:cubicBezTo>
                  <a:cubicBezTo>
                    <a:pt x="144" y="10"/>
                    <a:pt x="141" y="12"/>
                    <a:pt x="138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AF782A69-FD96-4F55-A39A-7B698BE13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2262" y="3739094"/>
              <a:ext cx="93069" cy="161858"/>
            </a:xfrm>
            <a:custGeom>
              <a:avLst/>
              <a:gdLst>
                <a:gd name="T0" fmla="*/ 7 w 62"/>
                <a:gd name="T1" fmla="*/ 108 h 108"/>
                <a:gd name="T2" fmla="*/ 3 w 62"/>
                <a:gd name="T3" fmla="*/ 107 h 108"/>
                <a:gd name="T4" fmla="*/ 3 w 62"/>
                <a:gd name="T5" fmla="*/ 98 h 108"/>
                <a:gd name="T6" fmla="*/ 47 w 62"/>
                <a:gd name="T7" fmla="*/ 54 h 108"/>
                <a:gd name="T8" fmla="*/ 3 w 62"/>
                <a:gd name="T9" fmla="*/ 11 h 108"/>
                <a:gd name="T10" fmla="*/ 3 w 62"/>
                <a:gd name="T11" fmla="*/ 2 h 108"/>
                <a:gd name="T12" fmla="*/ 11 w 62"/>
                <a:gd name="T13" fmla="*/ 2 h 108"/>
                <a:gd name="T14" fmla="*/ 59 w 62"/>
                <a:gd name="T15" fmla="*/ 50 h 108"/>
                <a:gd name="T16" fmla="*/ 59 w 62"/>
                <a:gd name="T17" fmla="*/ 59 h 108"/>
                <a:gd name="T18" fmla="*/ 11 w 62"/>
                <a:gd name="T19" fmla="*/ 107 h 108"/>
                <a:gd name="T20" fmla="*/ 7 w 62"/>
                <a:gd name="T21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108">
                  <a:moveTo>
                    <a:pt x="7" y="108"/>
                  </a:moveTo>
                  <a:cubicBezTo>
                    <a:pt x="6" y="108"/>
                    <a:pt x="4" y="108"/>
                    <a:pt x="3" y="107"/>
                  </a:cubicBezTo>
                  <a:cubicBezTo>
                    <a:pt x="0" y="104"/>
                    <a:pt x="0" y="101"/>
                    <a:pt x="3" y="98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8"/>
                    <a:pt x="0" y="5"/>
                    <a:pt x="3" y="2"/>
                  </a:cubicBezTo>
                  <a:cubicBezTo>
                    <a:pt x="5" y="0"/>
                    <a:pt x="9" y="0"/>
                    <a:pt x="11" y="2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62" y="53"/>
                    <a:pt x="62" y="56"/>
                    <a:pt x="59" y="59"/>
                  </a:cubicBezTo>
                  <a:cubicBezTo>
                    <a:pt x="11" y="107"/>
                    <a:pt x="11" y="107"/>
                    <a:pt x="11" y="107"/>
                  </a:cubicBezTo>
                  <a:cubicBezTo>
                    <a:pt x="10" y="108"/>
                    <a:pt x="9" y="108"/>
                    <a:pt x="7" y="1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sp>
        <p:nvSpPr>
          <p:cNvPr id="99" name="Freeform 116">
            <a:extLst>
              <a:ext uri="{FF2B5EF4-FFF2-40B4-BE49-F238E27FC236}">
                <a16:creationId xmlns:a16="http://schemas.microsoft.com/office/drawing/2014/main" id="{592FB7B3-CA75-4566-8F50-D23C0BF7CF73}"/>
              </a:ext>
            </a:extLst>
          </p:cNvPr>
          <p:cNvSpPr>
            <a:spLocks noEditPoints="1"/>
          </p:cNvSpPr>
          <p:nvPr/>
        </p:nvSpPr>
        <p:spPr bwMode="auto">
          <a:xfrm>
            <a:off x="937148" y="3913826"/>
            <a:ext cx="580308" cy="787423"/>
          </a:xfrm>
          <a:custGeom>
            <a:avLst/>
            <a:gdLst>
              <a:gd name="T0" fmla="*/ 56 w 80"/>
              <a:gd name="T1" fmla="*/ 74 h 96"/>
              <a:gd name="T2" fmla="*/ 59 w 80"/>
              <a:gd name="T3" fmla="*/ 69 h 96"/>
              <a:gd name="T4" fmla="*/ 50 w 80"/>
              <a:gd name="T5" fmla="*/ 63 h 96"/>
              <a:gd name="T6" fmla="*/ 44 w 80"/>
              <a:gd name="T7" fmla="*/ 56 h 96"/>
              <a:gd name="T8" fmla="*/ 34 w 80"/>
              <a:gd name="T9" fmla="*/ 61 h 96"/>
              <a:gd name="T10" fmla="*/ 25 w 80"/>
              <a:gd name="T11" fmla="*/ 63 h 96"/>
              <a:gd name="T12" fmla="*/ 21 w 80"/>
              <a:gd name="T13" fmla="*/ 72 h 96"/>
              <a:gd name="T14" fmla="*/ 21 w 80"/>
              <a:gd name="T15" fmla="*/ 80 h 96"/>
              <a:gd name="T16" fmla="*/ 25 w 80"/>
              <a:gd name="T17" fmla="*/ 89 h 96"/>
              <a:gd name="T18" fmla="*/ 30 w 80"/>
              <a:gd name="T19" fmla="*/ 89 h 96"/>
              <a:gd name="T20" fmla="*/ 36 w 80"/>
              <a:gd name="T21" fmla="*/ 96 h 96"/>
              <a:gd name="T22" fmla="*/ 46 w 80"/>
              <a:gd name="T23" fmla="*/ 91 h 96"/>
              <a:gd name="T24" fmla="*/ 54 w 80"/>
              <a:gd name="T25" fmla="*/ 90 h 96"/>
              <a:gd name="T26" fmla="*/ 60 w 80"/>
              <a:gd name="T27" fmla="*/ 81 h 96"/>
              <a:gd name="T28" fmla="*/ 51 w 80"/>
              <a:gd name="T29" fmla="*/ 84 h 96"/>
              <a:gd name="T30" fmla="*/ 42 w 80"/>
              <a:gd name="T31" fmla="*/ 89 h 96"/>
              <a:gd name="T32" fmla="*/ 38 w 80"/>
              <a:gd name="T33" fmla="*/ 89 h 96"/>
              <a:gd name="T34" fmla="*/ 29 w 80"/>
              <a:gd name="T35" fmla="*/ 84 h 96"/>
              <a:gd name="T36" fmla="*/ 27 w 80"/>
              <a:gd name="T37" fmla="*/ 81 h 96"/>
              <a:gd name="T38" fmla="*/ 27 w 80"/>
              <a:gd name="T39" fmla="*/ 71 h 96"/>
              <a:gd name="T40" fmla="*/ 29 w 80"/>
              <a:gd name="T41" fmla="*/ 68 h 96"/>
              <a:gd name="T42" fmla="*/ 38 w 80"/>
              <a:gd name="T43" fmla="*/ 63 h 96"/>
              <a:gd name="T44" fmla="*/ 42 w 80"/>
              <a:gd name="T45" fmla="*/ 63 h 96"/>
              <a:gd name="T46" fmla="*/ 51 w 80"/>
              <a:gd name="T47" fmla="*/ 68 h 96"/>
              <a:gd name="T48" fmla="*/ 53 w 80"/>
              <a:gd name="T49" fmla="*/ 71 h 96"/>
              <a:gd name="T50" fmla="*/ 53 w 80"/>
              <a:gd name="T51" fmla="*/ 81 h 96"/>
              <a:gd name="T52" fmla="*/ 40 w 80"/>
              <a:gd name="T53" fmla="*/ 68 h 96"/>
              <a:gd name="T54" fmla="*/ 48 w 80"/>
              <a:gd name="T55" fmla="*/ 76 h 96"/>
              <a:gd name="T56" fmla="*/ 36 w 80"/>
              <a:gd name="T57" fmla="*/ 76 h 96"/>
              <a:gd name="T58" fmla="*/ 40 w 80"/>
              <a:gd name="T59" fmla="*/ 80 h 96"/>
              <a:gd name="T60" fmla="*/ 68 w 80"/>
              <a:gd name="T61" fmla="*/ 31 h 96"/>
              <a:gd name="T62" fmla="*/ 53 w 80"/>
              <a:gd name="T63" fmla="*/ 3 h 96"/>
              <a:gd name="T64" fmla="*/ 43 w 80"/>
              <a:gd name="T65" fmla="*/ 8 h 96"/>
              <a:gd name="T66" fmla="*/ 30 w 80"/>
              <a:gd name="T67" fmla="*/ 1 h 96"/>
              <a:gd name="T68" fmla="*/ 32 w 80"/>
              <a:gd name="T69" fmla="*/ 9 h 96"/>
              <a:gd name="T70" fmla="*/ 14 w 80"/>
              <a:gd name="T71" fmla="*/ 32 h 96"/>
              <a:gd name="T72" fmla="*/ 17 w 80"/>
              <a:gd name="T73" fmla="*/ 28 h 96"/>
              <a:gd name="T74" fmla="*/ 36 w 80"/>
              <a:gd name="T75" fmla="*/ 20 h 96"/>
              <a:gd name="T76" fmla="*/ 32 w 80"/>
              <a:gd name="T77" fmla="*/ 20 h 96"/>
              <a:gd name="T78" fmla="*/ 48 w 80"/>
              <a:gd name="T79" fmla="*/ 24 h 96"/>
              <a:gd name="T80" fmla="*/ 80 w 80"/>
              <a:gd name="T81" fmla="*/ 46 h 96"/>
              <a:gd name="T82" fmla="*/ 76 w 80"/>
              <a:gd name="T83" fmla="*/ 78 h 96"/>
              <a:gd name="T84" fmla="*/ 68 w 80"/>
              <a:gd name="T85" fmla="*/ 40 h 96"/>
              <a:gd name="T86" fmla="*/ 62 w 80"/>
              <a:gd name="T87" fmla="*/ 80 h 96"/>
              <a:gd name="T88" fmla="*/ 64 w 80"/>
              <a:gd name="T89" fmla="*/ 40 h 96"/>
              <a:gd name="T90" fmla="*/ 18 w 80"/>
              <a:gd name="T91" fmla="*/ 76 h 96"/>
              <a:gd name="T92" fmla="*/ 12 w 80"/>
              <a:gd name="T93" fmla="*/ 78 h 96"/>
              <a:gd name="T94" fmla="*/ 4 w 80"/>
              <a:gd name="T95" fmla="*/ 46 h 96"/>
              <a:gd name="T96" fmla="*/ 0 w 80"/>
              <a:gd name="T97" fmla="*/ 78 h 96"/>
              <a:gd name="T98" fmla="*/ 14 w 80"/>
              <a:gd name="T99" fmla="*/ 36 h 96"/>
              <a:gd name="T100" fmla="*/ 80 w 80"/>
              <a:gd name="T101" fmla="*/ 46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0" h="96">
                <a:moveTo>
                  <a:pt x="59" y="80"/>
                </a:moveTo>
                <a:cubicBezTo>
                  <a:pt x="56" y="78"/>
                  <a:pt x="56" y="78"/>
                  <a:pt x="56" y="78"/>
                </a:cubicBezTo>
                <a:cubicBezTo>
                  <a:pt x="56" y="77"/>
                  <a:pt x="56" y="75"/>
                  <a:pt x="56" y="74"/>
                </a:cubicBezTo>
                <a:cubicBezTo>
                  <a:pt x="59" y="72"/>
                  <a:pt x="59" y="72"/>
                  <a:pt x="59" y="72"/>
                </a:cubicBezTo>
                <a:cubicBezTo>
                  <a:pt x="59" y="72"/>
                  <a:pt x="59" y="72"/>
                  <a:pt x="60" y="71"/>
                </a:cubicBezTo>
                <a:cubicBezTo>
                  <a:pt x="60" y="70"/>
                  <a:pt x="60" y="70"/>
                  <a:pt x="59" y="69"/>
                </a:cubicBezTo>
                <a:cubicBezTo>
                  <a:pt x="55" y="63"/>
                  <a:pt x="55" y="63"/>
                  <a:pt x="55" y="63"/>
                </a:cubicBezTo>
                <a:cubicBezTo>
                  <a:pt x="55" y="62"/>
                  <a:pt x="54" y="61"/>
                  <a:pt x="53" y="62"/>
                </a:cubicBezTo>
                <a:cubicBezTo>
                  <a:pt x="50" y="63"/>
                  <a:pt x="50" y="63"/>
                  <a:pt x="50" y="63"/>
                </a:cubicBezTo>
                <a:cubicBezTo>
                  <a:pt x="49" y="63"/>
                  <a:pt x="47" y="62"/>
                  <a:pt x="46" y="61"/>
                </a:cubicBezTo>
                <a:cubicBezTo>
                  <a:pt x="46" y="58"/>
                  <a:pt x="46" y="58"/>
                  <a:pt x="46" y="58"/>
                </a:cubicBezTo>
                <a:cubicBezTo>
                  <a:pt x="46" y="57"/>
                  <a:pt x="45" y="56"/>
                  <a:pt x="44" y="56"/>
                </a:cubicBezTo>
                <a:cubicBezTo>
                  <a:pt x="36" y="56"/>
                  <a:pt x="36" y="56"/>
                  <a:pt x="36" y="56"/>
                </a:cubicBezTo>
                <a:cubicBezTo>
                  <a:pt x="35" y="56"/>
                  <a:pt x="34" y="57"/>
                  <a:pt x="34" y="58"/>
                </a:cubicBezTo>
                <a:cubicBezTo>
                  <a:pt x="34" y="61"/>
                  <a:pt x="34" y="61"/>
                  <a:pt x="34" y="61"/>
                </a:cubicBezTo>
                <a:cubicBezTo>
                  <a:pt x="33" y="62"/>
                  <a:pt x="31" y="63"/>
                  <a:pt x="30" y="63"/>
                </a:cubicBezTo>
                <a:cubicBezTo>
                  <a:pt x="27" y="62"/>
                  <a:pt x="27" y="62"/>
                  <a:pt x="27" y="62"/>
                </a:cubicBezTo>
                <a:cubicBezTo>
                  <a:pt x="26" y="61"/>
                  <a:pt x="25" y="62"/>
                  <a:pt x="25" y="63"/>
                </a:cubicBezTo>
                <a:cubicBezTo>
                  <a:pt x="21" y="69"/>
                  <a:pt x="21" y="69"/>
                  <a:pt x="21" y="69"/>
                </a:cubicBezTo>
                <a:cubicBezTo>
                  <a:pt x="20" y="70"/>
                  <a:pt x="20" y="70"/>
                  <a:pt x="20" y="71"/>
                </a:cubicBezTo>
                <a:cubicBezTo>
                  <a:pt x="21" y="72"/>
                  <a:pt x="21" y="72"/>
                  <a:pt x="21" y="72"/>
                </a:cubicBezTo>
                <a:cubicBezTo>
                  <a:pt x="24" y="74"/>
                  <a:pt x="24" y="74"/>
                  <a:pt x="24" y="74"/>
                </a:cubicBezTo>
                <a:cubicBezTo>
                  <a:pt x="24" y="75"/>
                  <a:pt x="24" y="77"/>
                  <a:pt x="24" y="78"/>
                </a:cubicBezTo>
                <a:cubicBezTo>
                  <a:pt x="21" y="80"/>
                  <a:pt x="21" y="80"/>
                  <a:pt x="21" y="80"/>
                </a:cubicBezTo>
                <a:cubicBezTo>
                  <a:pt x="21" y="80"/>
                  <a:pt x="21" y="81"/>
                  <a:pt x="20" y="81"/>
                </a:cubicBezTo>
                <a:cubicBezTo>
                  <a:pt x="20" y="82"/>
                  <a:pt x="20" y="82"/>
                  <a:pt x="21" y="83"/>
                </a:cubicBezTo>
                <a:cubicBezTo>
                  <a:pt x="25" y="89"/>
                  <a:pt x="25" y="89"/>
                  <a:pt x="25" y="89"/>
                </a:cubicBezTo>
                <a:cubicBezTo>
                  <a:pt x="25" y="90"/>
                  <a:pt x="25" y="90"/>
                  <a:pt x="26" y="90"/>
                </a:cubicBezTo>
                <a:cubicBezTo>
                  <a:pt x="26" y="91"/>
                  <a:pt x="27" y="90"/>
                  <a:pt x="27" y="90"/>
                </a:cubicBezTo>
                <a:cubicBezTo>
                  <a:pt x="30" y="89"/>
                  <a:pt x="30" y="89"/>
                  <a:pt x="30" y="89"/>
                </a:cubicBezTo>
                <a:cubicBezTo>
                  <a:pt x="31" y="89"/>
                  <a:pt x="33" y="90"/>
                  <a:pt x="34" y="91"/>
                </a:cubicBezTo>
                <a:cubicBezTo>
                  <a:pt x="34" y="94"/>
                  <a:pt x="34" y="94"/>
                  <a:pt x="34" y="94"/>
                </a:cubicBezTo>
                <a:cubicBezTo>
                  <a:pt x="34" y="95"/>
                  <a:pt x="35" y="96"/>
                  <a:pt x="36" y="96"/>
                </a:cubicBezTo>
                <a:cubicBezTo>
                  <a:pt x="44" y="96"/>
                  <a:pt x="44" y="96"/>
                  <a:pt x="44" y="96"/>
                </a:cubicBezTo>
                <a:cubicBezTo>
                  <a:pt x="45" y="96"/>
                  <a:pt x="46" y="95"/>
                  <a:pt x="46" y="94"/>
                </a:cubicBezTo>
                <a:cubicBezTo>
                  <a:pt x="46" y="91"/>
                  <a:pt x="46" y="91"/>
                  <a:pt x="46" y="91"/>
                </a:cubicBezTo>
                <a:cubicBezTo>
                  <a:pt x="47" y="90"/>
                  <a:pt x="49" y="89"/>
                  <a:pt x="50" y="89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0"/>
                  <a:pt x="54" y="91"/>
                  <a:pt x="54" y="90"/>
                </a:cubicBezTo>
                <a:cubicBezTo>
                  <a:pt x="55" y="90"/>
                  <a:pt x="55" y="90"/>
                  <a:pt x="55" y="89"/>
                </a:cubicBezTo>
                <a:cubicBezTo>
                  <a:pt x="59" y="83"/>
                  <a:pt x="59" y="83"/>
                  <a:pt x="59" y="83"/>
                </a:cubicBezTo>
                <a:cubicBezTo>
                  <a:pt x="60" y="82"/>
                  <a:pt x="60" y="82"/>
                  <a:pt x="60" y="81"/>
                </a:cubicBezTo>
                <a:cubicBezTo>
                  <a:pt x="59" y="81"/>
                  <a:pt x="59" y="80"/>
                  <a:pt x="59" y="80"/>
                </a:cubicBezTo>
                <a:close/>
                <a:moveTo>
                  <a:pt x="53" y="86"/>
                </a:moveTo>
                <a:cubicBezTo>
                  <a:pt x="51" y="84"/>
                  <a:pt x="51" y="84"/>
                  <a:pt x="51" y="84"/>
                </a:cubicBezTo>
                <a:cubicBezTo>
                  <a:pt x="50" y="84"/>
                  <a:pt x="49" y="84"/>
                  <a:pt x="48" y="85"/>
                </a:cubicBezTo>
                <a:cubicBezTo>
                  <a:pt x="47" y="86"/>
                  <a:pt x="45" y="87"/>
                  <a:pt x="43" y="87"/>
                </a:cubicBezTo>
                <a:cubicBezTo>
                  <a:pt x="43" y="88"/>
                  <a:pt x="42" y="88"/>
                  <a:pt x="42" y="89"/>
                </a:cubicBezTo>
                <a:cubicBezTo>
                  <a:pt x="42" y="92"/>
                  <a:pt x="42" y="92"/>
                  <a:pt x="42" y="92"/>
                </a:cubicBezTo>
                <a:cubicBezTo>
                  <a:pt x="38" y="92"/>
                  <a:pt x="38" y="92"/>
                  <a:pt x="38" y="92"/>
                </a:cubicBezTo>
                <a:cubicBezTo>
                  <a:pt x="38" y="89"/>
                  <a:pt x="38" y="89"/>
                  <a:pt x="38" y="89"/>
                </a:cubicBezTo>
                <a:cubicBezTo>
                  <a:pt x="38" y="88"/>
                  <a:pt x="37" y="88"/>
                  <a:pt x="37" y="87"/>
                </a:cubicBezTo>
                <a:cubicBezTo>
                  <a:pt x="35" y="87"/>
                  <a:pt x="33" y="86"/>
                  <a:pt x="32" y="85"/>
                </a:cubicBezTo>
                <a:cubicBezTo>
                  <a:pt x="31" y="84"/>
                  <a:pt x="30" y="84"/>
                  <a:pt x="29" y="84"/>
                </a:cubicBezTo>
                <a:cubicBezTo>
                  <a:pt x="27" y="86"/>
                  <a:pt x="27" y="86"/>
                  <a:pt x="27" y="86"/>
                </a:cubicBezTo>
                <a:cubicBezTo>
                  <a:pt x="25" y="82"/>
                  <a:pt x="25" y="82"/>
                  <a:pt x="25" y="82"/>
                </a:cubicBezTo>
                <a:cubicBezTo>
                  <a:pt x="27" y="81"/>
                  <a:pt x="27" y="81"/>
                  <a:pt x="27" y="81"/>
                </a:cubicBezTo>
                <a:cubicBezTo>
                  <a:pt x="28" y="81"/>
                  <a:pt x="29" y="80"/>
                  <a:pt x="28" y="79"/>
                </a:cubicBezTo>
                <a:cubicBezTo>
                  <a:pt x="28" y="77"/>
                  <a:pt x="28" y="75"/>
                  <a:pt x="28" y="73"/>
                </a:cubicBezTo>
                <a:cubicBezTo>
                  <a:pt x="29" y="72"/>
                  <a:pt x="28" y="71"/>
                  <a:pt x="27" y="71"/>
                </a:cubicBezTo>
                <a:cubicBezTo>
                  <a:pt x="25" y="70"/>
                  <a:pt x="25" y="70"/>
                  <a:pt x="25" y="70"/>
                </a:cubicBezTo>
                <a:cubicBezTo>
                  <a:pt x="27" y="66"/>
                  <a:pt x="27" y="66"/>
                  <a:pt x="27" y="66"/>
                </a:cubicBezTo>
                <a:cubicBezTo>
                  <a:pt x="29" y="68"/>
                  <a:pt x="29" y="68"/>
                  <a:pt x="29" y="68"/>
                </a:cubicBezTo>
                <a:cubicBezTo>
                  <a:pt x="30" y="68"/>
                  <a:pt x="31" y="68"/>
                  <a:pt x="32" y="67"/>
                </a:cubicBezTo>
                <a:cubicBezTo>
                  <a:pt x="33" y="66"/>
                  <a:pt x="35" y="65"/>
                  <a:pt x="37" y="65"/>
                </a:cubicBezTo>
                <a:cubicBezTo>
                  <a:pt x="37" y="64"/>
                  <a:pt x="38" y="64"/>
                  <a:pt x="38" y="63"/>
                </a:cubicBezTo>
                <a:cubicBezTo>
                  <a:pt x="38" y="60"/>
                  <a:pt x="38" y="60"/>
                  <a:pt x="38" y="60"/>
                </a:cubicBezTo>
                <a:cubicBezTo>
                  <a:pt x="42" y="60"/>
                  <a:pt x="42" y="60"/>
                  <a:pt x="42" y="60"/>
                </a:cubicBezTo>
                <a:cubicBezTo>
                  <a:pt x="42" y="63"/>
                  <a:pt x="42" y="63"/>
                  <a:pt x="42" y="63"/>
                </a:cubicBezTo>
                <a:cubicBezTo>
                  <a:pt x="42" y="64"/>
                  <a:pt x="43" y="64"/>
                  <a:pt x="43" y="65"/>
                </a:cubicBezTo>
                <a:cubicBezTo>
                  <a:pt x="45" y="65"/>
                  <a:pt x="47" y="66"/>
                  <a:pt x="48" y="67"/>
                </a:cubicBezTo>
                <a:cubicBezTo>
                  <a:pt x="49" y="68"/>
                  <a:pt x="50" y="68"/>
                  <a:pt x="51" y="68"/>
                </a:cubicBezTo>
                <a:cubicBezTo>
                  <a:pt x="53" y="66"/>
                  <a:pt x="53" y="66"/>
                  <a:pt x="53" y="66"/>
                </a:cubicBezTo>
                <a:cubicBezTo>
                  <a:pt x="55" y="70"/>
                  <a:pt x="55" y="70"/>
                  <a:pt x="55" y="70"/>
                </a:cubicBezTo>
                <a:cubicBezTo>
                  <a:pt x="53" y="71"/>
                  <a:pt x="53" y="71"/>
                  <a:pt x="53" y="71"/>
                </a:cubicBezTo>
                <a:cubicBezTo>
                  <a:pt x="52" y="71"/>
                  <a:pt x="51" y="72"/>
                  <a:pt x="52" y="73"/>
                </a:cubicBezTo>
                <a:cubicBezTo>
                  <a:pt x="52" y="75"/>
                  <a:pt x="52" y="77"/>
                  <a:pt x="52" y="79"/>
                </a:cubicBezTo>
                <a:cubicBezTo>
                  <a:pt x="51" y="80"/>
                  <a:pt x="52" y="81"/>
                  <a:pt x="53" y="81"/>
                </a:cubicBezTo>
                <a:cubicBezTo>
                  <a:pt x="55" y="82"/>
                  <a:pt x="55" y="82"/>
                  <a:pt x="55" y="82"/>
                </a:cubicBezTo>
                <a:lnTo>
                  <a:pt x="53" y="86"/>
                </a:lnTo>
                <a:close/>
                <a:moveTo>
                  <a:pt x="40" y="68"/>
                </a:moveTo>
                <a:cubicBezTo>
                  <a:pt x="36" y="68"/>
                  <a:pt x="32" y="72"/>
                  <a:pt x="32" y="76"/>
                </a:cubicBezTo>
                <a:cubicBezTo>
                  <a:pt x="32" y="80"/>
                  <a:pt x="36" y="84"/>
                  <a:pt x="40" y="84"/>
                </a:cubicBezTo>
                <a:cubicBezTo>
                  <a:pt x="44" y="84"/>
                  <a:pt x="48" y="80"/>
                  <a:pt x="48" y="76"/>
                </a:cubicBezTo>
                <a:cubicBezTo>
                  <a:pt x="48" y="72"/>
                  <a:pt x="44" y="68"/>
                  <a:pt x="40" y="68"/>
                </a:cubicBezTo>
                <a:close/>
                <a:moveTo>
                  <a:pt x="40" y="80"/>
                </a:moveTo>
                <a:cubicBezTo>
                  <a:pt x="38" y="80"/>
                  <a:pt x="36" y="78"/>
                  <a:pt x="36" y="76"/>
                </a:cubicBezTo>
                <a:cubicBezTo>
                  <a:pt x="36" y="74"/>
                  <a:pt x="38" y="72"/>
                  <a:pt x="40" y="72"/>
                </a:cubicBezTo>
                <a:cubicBezTo>
                  <a:pt x="42" y="72"/>
                  <a:pt x="44" y="74"/>
                  <a:pt x="44" y="76"/>
                </a:cubicBezTo>
                <a:cubicBezTo>
                  <a:pt x="44" y="78"/>
                  <a:pt x="42" y="80"/>
                  <a:pt x="40" y="80"/>
                </a:cubicBezTo>
                <a:close/>
                <a:moveTo>
                  <a:pt x="14" y="32"/>
                </a:moveTo>
                <a:cubicBezTo>
                  <a:pt x="66" y="32"/>
                  <a:pt x="66" y="32"/>
                  <a:pt x="66" y="32"/>
                </a:cubicBezTo>
                <a:cubicBezTo>
                  <a:pt x="67" y="32"/>
                  <a:pt x="67" y="32"/>
                  <a:pt x="68" y="31"/>
                </a:cubicBezTo>
                <a:cubicBezTo>
                  <a:pt x="68" y="31"/>
                  <a:pt x="68" y="30"/>
                  <a:pt x="68" y="30"/>
                </a:cubicBezTo>
                <a:cubicBezTo>
                  <a:pt x="66" y="19"/>
                  <a:pt x="58" y="12"/>
                  <a:pt x="48" y="9"/>
                </a:cubicBezTo>
                <a:cubicBezTo>
                  <a:pt x="53" y="3"/>
                  <a:pt x="53" y="3"/>
                  <a:pt x="53" y="3"/>
                </a:cubicBezTo>
                <a:cubicBezTo>
                  <a:pt x="54" y="3"/>
                  <a:pt x="54" y="1"/>
                  <a:pt x="53" y="1"/>
                </a:cubicBezTo>
                <a:cubicBezTo>
                  <a:pt x="52" y="0"/>
                  <a:pt x="51" y="0"/>
                  <a:pt x="50" y="1"/>
                </a:cubicBezTo>
                <a:cubicBezTo>
                  <a:pt x="43" y="8"/>
                  <a:pt x="43" y="8"/>
                  <a:pt x="43" y="8"/>
                </a:cubicBezTo>
                <a:cubicBezTo>
                  <a:pt x="42" y="8"/>
                  <a:pt x="41" y="8"/>
                  <a:pt x="40" y="8"/>
                </a:cubicBezTo>
                <a:cubicBezTo>
                  <a:pt x="39" y="8"/>
                  <a:pt x="38" y="8"/>
                  <a:pt x="37" y="8"/>
                </a:cubicBezTo>
                <a:cubicBezTo>
                  <a:pt x="30" y="1"/>
                  <a:pt x="30" y="1"/>
                  <a:pt x="30" y="1"/>
                </a:cubicBezTo>
                <a:cubicBezTo>
                  <a:pt x="29" y="0"/>
                  <a:pt x="28" y="0"/>
                  <a:pt x="27" y="1"/>
                </a:cubicBezTo>
                <a:cubicBezTo>
                  <a:pt x="26" y="1"/>
                  <a:pt x="26" y="3"/>
                  <a:pt x="27" y="3"/>
                </a:cubicBezTo>
                <a:cubicBezTo>
                  <a:pt x="32" y="9"/>
                  <a:pt x="32" y="9"/>
                  <a:pt x="32" y="9"/>
                </a:cubicBezTo>
                <a:cubicBezTo>
                  <a:pt x="22" y="12"/>
                  <a:pt x="14" y="19"/>
                  <a:pt x="12" y="30"/>
                </a:cubicBezTo>
                <a:cubicBezTo>
                  <a:pt x="12" y="30"/>
                  <a:pt x="12" y="31"/>
                  <a:pt x="12" y="31"/>
                </a:cubicBezTo>
                <a:cubicBezTo>
                  <a:pt x="13" y="32"/>
                  <a:pt x="13" y="32"/>
                  <a:pt x="14" y="32"/>
                </a:cubicBezTo>
                <a:close/>
                <a:moveTo>
                  <a:pt x="40" y="12"/>
                </a:moveTo>
                <a:cubicBezTo>
                  <a:pt x="51" y="12"/>
                  <a:pt x="60" y="18"/>
                  <a:pt x="63" y="28"/>
                </a:cubicBezTo>
                <a:cubicBezTo>
                  <a:pt x="17" y="28"/>
                  <a:pt x="17" y="28"/>
                  <a:pt x="17" y="28"/>
                </a:cubicBezTo>
                <a:cubicBezTo>
                  <a:pt x="20" y="18"/>
                  <a:pt x="29" y="12"/>
                  <a:pt x="40" y="12"/>
                </a:cubicBezTo>
                <a:close/>
                <a:moveTo>
                  <a:pt x="32" y="20"/>
                </a:moveTo>
                <a:cubicBezTo>
                  <a:pt x="36" y="20"/>
                  <a:pt x="36" y="20"/>
                  <a:pt x="36" y="20"/>
                </a:cubicBezTo>
                <a:cubicBezTo>
                  <a:pt x="36" y="24"/>
                  <a:pt x="36" y="24"/>
                  <a:pt x="36" y="24"/>
                </a:cubicBezTo>
                <a:cubicBezTo>
                  <a:pt x="32" y="24"/>
                  <a:pt x="32" y="24"/>
                  <a:pt x="32" y="24"/>
                </a:cubicBezTo>
                <a:lnTo>
                  <a:pt x="32" y="20"/>
                </a:lnTo>
                <a:close/>
                <a:moveTo>
                  <a:pt x="44" y="20"/>
                </a:moveTo>
                <a:cubicBezTo>
                  <a:pt x="48" y="20"/>
                  <a:pt x="48" y="20"/>
                  <a:pt x="48" y="20"/>
                </a:cubicBezTo>
                <a:cubicBezTo>
                  <a:pt x="48" y="24"/>
                  <a:pt x="48" y="24"/>
                  <a:pt x="48" y="24"/>
                </a:cubicBezTo>
                <a:cubicBezTo>
                  <a:pt x="44" y="24"/>
                  <a:pt x="44" y="24"/>
                  <a:pt x="44" y="24"/>
                </a:cubicBezTo>
                <a:lnTo>
                  <a:pt x="44" y="20"/>
                </a:lnTo>
                <a:close/>
                <a:moveTo>
                  <a:pt x="80" y="46"/>
                </a:moveTo>
                <a:cubicBezTo>
                  <a:pt x="80" y="78"/>
                  <a:pt x="80" y="78"/>
                  <a:pt x="80" y="78"/>
                </a:cubicBezTo>
                <a:cubicBezTo>
                  <a:pt x="80" y="79"/>
                  <a:pt x="79" y="80"/>
                  <a:pt x="78" y="80"/>
                </a:cubicBezTo>
                <a:cubicBezTo>
                  <a:pt x="77" y="80"/>
                  <a:pt x="76" y="79"/>
                  <a:pt x="76" y="78"/>
                </a:cubicBezTo>
                <a:cubicBezTo>
                  <a:pt x="76" y="46"/>
                  <a:pt x="76" y="46"/>
                  <a:pt x="76" y="46"/>
                </a:cubicBezTo>
                <a:cubicBezTo>
                  <a:pt x="76" y="44"/>
                  <a:pt x="75" y="40"/>
                  <a:pt x="72" y="40"/>
                </a:cubicBezTo>
                <a:cubicBezTo>
                  <a:pt x="68" y="40"/>
                  <a:pt x="68" y="40"/>
                  <a:pt x="68" y="40"/>
                </a:cubicBezTo>
                <a:cubicBezTo>
                  <a:pt x="68" y="78"/>
                  <a:pt x="68" y="78"/>
                  <a:pt x="68" y="78"/>
                </a:cubicBezTo>
                <a:cubicBezTo>
                  <a:pt x="68" y="79"/>
                  <a:pt x="67" y="80"/>
                  <a:pt x="66" y="80"/>
                </a:cubicBezTo>
                <a:cubicBezTo>
                  <a:pt x="62" y="80"/>
                  <a:pt x="62" y="80"/>
                  <a:pt x="62" y="80"/>
                </a:cubicBezTo>
                <a:cubicBezTo>
                  <a:pt x="62" y="76"/>
                  <a:pt x="62" y="76"/>
                  <a:pt x="62" y="76"/>
                </a:cubicBezTo>
                <a:cubicBezTo>
                  <a:pt x="64" y="76"/>
                  <a:pt x="64" y="76"/>
                  <a:pt x="64" y="76"/>
                </a:cubicBezTo>
                <a:cubicBezTo>
                  <a:pt x="64" y="40"/>
                  <a:pt x="64" y="40"/>
                  <a:pt x="64" y="40"/>
                </a:cubicBezTo>
                <a:cubicBezTo>
                  <a:pt x="16" y="40"/>
                  <a:pt x="16" y="40"/>
                  <a:pt x="16" y="40"/>
                </a:cubicBezTo>
                <a:cubicBezTo>
                  <a:pt x="16" y="76"/>
                  <a:pt x="16" y="76"/>
                  <a:pt x="16" y="76"/>
                </a:cubicBezTo>
                <a:cubicBezTo>
                  <a:pt x="18" y="76"/>
                  <a:pt x="18" y="76"/>
                  <a:pt x="18" y="76"/>
                </a:cubicBezTo>
                <a:cubicBezTo>
                  <a:pt x="18" y="80"/>
                  <a:pt x="18" y="80"/>
                  <a:pt x="18" y="80"/>
                </a:cubicBezTo>
                <a:cubicBezTo>
                  <a:pt x="14" y="80"/>
                  <a:pt x="14" y="80"/>
                  <a:pt x="14" y="80"/>
                </a:cubicBezTo>
                <a:cubicBezTo>
                  <a:pt x="13" y="80"/>
                  <a:pt x="12" y="79"/>
                  <a:pt x="12" y="78"/>
                </a:cubicBezTo>
                <a:cubicBezTo>
                  <a:pt x="12" y="40"/>
                  <a:pt x="12" y="40"/>
                  <a:pt x="12" y="40"/>
                </a:cubicBezTo>
                <a:cubicBezTo>
                  <a:pt x="8" y="40"/>
                  <a:pt x="8" y="40"/>
                  <a:pt x="8" y="40"/>
                </a:cubicBezTo>
                <a:cubicBezTo>
                  <a:pt x="5" y="40"/>
                  <a:pt x="4" y="44"/>
                  <a:pt x="4" y="46"/>
                </a:cubicBezTo>
                <a:cubicBezTo>
                  <a:pt x="4" y="78"/>
                  <a:pt x="4" y="78"/>
                  <a:pt x="4" y="78"/>
                </a:cubicBezTo>
                <a:cubicBezTo>
                  <a:pt x="4" y="79"/>
                  <a:pt x="3" y="80"/>
                  <a:pt x="2" y="80"/>
                </a:cubicBezTo>
                <a:cubicBezTo>
                  <a:pt x="1" y="80"/>
                  <a:pt x="0" y="79"/>
                  <a:pt x="0" y="78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1"/>
                  <a:pt x="3" y="36"/>
                  <a:pt x="8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66" y="36"/>
                  <a:pt x="66" y="36"/>
                  <a:pt x="66" y="36"/>
                </a:cubicBezTo>
                <a:cubicBezTo>
                  <a:pt x="72" y="36"/>
                  <a:pt x="72" y="36"/>
                  <a:pt x="72" y="36"/>
                </a:cubicBezTo>
                <a:cubicBezTo>
                  <a:pt x="77" y="36"/>
                  <a:pt x="80" y="41"/>
                  <a:pt x="80" y="4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dirty="0"/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BDA9450-BB38-4B1D-8B11-7D0B63183A86}"/>
              </a:ext>
            </a:extLst>
          </p:cNvPr>
          <p:cNvGrpSpPr/>
          <p:nvPr/>
        </p:nvGrpSpPr>
        <p:grpSpPr>
          <a:xfrm>
            <a:off x="775756" y="5535610"/>
            <a:ext cx="865462" cy="902141"/>
            <a:chOff x="10017962" y="1563258"/>
            <a:chExt cx="1335548" cy="1489255"/>
          </a:xfrm>
        </p:grpSpPr>
        <p:sp>
          <p:nvSpPr>
            <p:cNvPr id="100" name="Freeform 112">
              <a:extLst>
                <a:ext uri="{FF2B5EF4-FFF2-40B4-BE49-F238E27FC236}">
                  <a16:creationId xmlns:a16="http://schemas.microsoft.com/office/drawing/2014/main" id="{AA06FE43-F175-4FAB-ABFC-767EF4B2B3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67355" y="2221681"/>
              <a:ext cx="588717" cy="830832"/>
            </a:xfrm>
            <a:custGeom>
              <a:avLst/>
              <a:gdLst>
                <a:gd name="T0" fmla="*/ 80 w 80"/>
                <a:gd name="T1" fmla="*/ 78 h 96"/>
                <a:gd name="T2" fmla="*/ 76 w 80"/>
                <a:gd name="T3" fmla="*/ 78 h 96"/>
                <a:gd name="T4" fmla="*/ 72 w 80"/>
                <a:gd name="T5" fmla="*/ 40 h 96"/>
                <a:gd name="T6" fmla="*/ 68 w 80"/>
                <a:gd name="T7" fmla="*/ 78 h 96"/>
                <a:gd name="T8" fmla="*/ 50 w 80"/>
                <a:gd name="T9" fmla="*/ 80 h 96"/>
                <a:gd name="T10" fmla="*/ 64 w 80"/>
                <a:gd name="T11" fmla="*/ 76 h 96"/>
                <a:gd name="T12" fmla="*/ 16 w 80"/>
                <a:gd name="T13" fmla="*/ 40 h 96"/>
                <a:gd name="T14" fmla="*/ 30 w 80"/>
                <a:gd name="T15" fmla="*/ 76 h 96"/>
                <a:gd name="T16" fmla="*/ 14 w 80"/>
                <a:gd name="T17" fmla="*/ 80 h 96"/>
                <a:gd name="T18" fmla="*/ 12 w 80"/>
                <a:gd name="T19" fmla="*/ 40 h 96"/>
                <a:gd name="T20" fmla="*/ 4 w 80"/>
                <a:gd name="T21" fmla="*/ 46 h 96"/>
                <a:gd name="T22" fmla="*/ 2 w 80"/>
                <a:gd name="T23" fmla="*/ 80 h 96"/>
                <a:gd name="T24" fmla="*/ 0 w 80"/>
                <a:gd name="T25" fmla="*/ 46 h 96"/>
                <a:gd name="T26" fmla="*/ 14 w 80"/>
                <a:gd name="T27" fmla="*/ 36 h 96"/>
                <a:gd name="T28" fmla="*/ 72 w 80"/>
                <a:gd name="T29" fmla="*/ 36 h 96"/>
                <a:gd name="T30" fmla="*/ 47 w 80"/>
                <a:gd name="T31" fmla="*/ 83 h 96"/>
                <a:gd name="T32" fmla="*/ 40 w 80"/>
                <a:gd name="T33" fmla="*/ 58 h 96"/>
                <a:gd name="T34" fmla="*/ 36 w 80"/>
                <a:gd name="T35" fmla="*/ 58 h 96"/>
                <a:gd name="T36" fmla="*/ 29 w 80"/>
                <a:gd name="T37" fmla="*/ 83 h 96"/>
                <a:gd name="T38" fmla="*/ 27 w 80"/>
                <a:gd name="T39" fmla="*/ 85 h 96"/>
                <a:gd name="T40" fmla="*/ 37 w 80"/>
                <a:gd name="T41" fmla="*/ 96 h 96"/>
                <a:gd name="T42" fmla="*/ 37 w 80"/>
                <a:gd name="T43" fmla="*/ 96 h 96"/>
                <a:gd name="T44" fmla="*/ 39 w 80"/>
                <a:gd name="T45" fmla="*/ 96 h 96"/>
                <a:gd name="T46" fmla="*/ 49 w 80"/>
                <a:gd name="T47" fmla="*/ 85 h 96"/>
                <a:gd name="T48" fmla="*/ 47 w 80"/>
                <a:gd name="T49" fmla="*/ 83 h 96"/>
                <a:gd name="T50" fmla="*/ 12 w 80"/>
                <a:gd name="T51" fmla="*/ 30 h 96"/>
                <a:gd name="T52" fmla="*/ 27 w 80"/>
                <a:gd name="T53" fmla="*/ 3 h 96"/>
                <a:gd name="T54" fmla="*/ 30 w 80"/>
                <a:gd name="T55" fmla="*/ 1 h 96"/>
                <a:gd name="T56" fmla="*/ 40 w 80"/>
                <a:gd name="T57" fmla="*/ 8 h 96"/>
                <a:gd name="T58" fmla="*/ 50 w 80"/>
                <a:gd name="T59" fmla="*/ 1 h 96"/>
                <a:gd name="T60" fmla="*/ 53 w 80"/>
                <a:gd name="T61" fmla="*/ 3 h 96"/>
                <a:gd name="T62" fmla="*/ 68 w 80"/>
                <a:gd name="T63" fmla="*/ 30 h 96"/>
                <a:gd name="T64" fmla="*/ 66 w 80"/>
                <a:gd name="T65" fmla="*/ 32 h 96"/>
                <a:gd name="T66" fmla="*/ 12 w 80"/>
                <a:gd name="T67" fmla="*/ 31 h 96"/>
                <a:gd name="T68" fmla="*/ 63 w 80"/>
                <a:gd name="T69" fmla="*/ 28 h 96"/>
                <a:gd name="T70" fmla="*/ 17 w 80"/>
                <a:gd name="T71" fmla="*/ 28 h 96"/>
                <a:gd name="T72" fmla="*/ 36 w 80"/>
                <a:gd name="T73" fmla="*/ 24 h 96"/>
                <a:gd name="T74" fmla="*/ 32 w 80"/>
                <a:gd name="T75" fmla="*/ 20 h 96"/>
                <a:gd name="T76" fmla="*/ 44 w 80"/>
                <a:gd name="T77" fmla="*/ 24 h 96"/>
                <a:gd name="T78" fmla="*/ 48 w 80"/>
                <a:gd name="T79" fmla="*/ 20 h 96"/>
                <a:gd name="T80" fmla="*/ 44 w 80"/>
                <a:gd name="T81" fmla="*/ 2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0" h="96">
                  <a:moveTo>
                    <a:pt x="80" y="46"/>
                  </a:moveTo>
                  <a:cubicBezTo>
                    <a:pt x="80" y="78"/>
                    <a:pt x="80" y="78"/>
                    <a:pt x="80" y="78"/>
                  </a:cubicBezTo>
                  <a:cubicBezTo>
                    <a:pt x="80" y="79"/>
                    <a:pt x="79" y="80"/>
                    <a:pt x="78" y="80"/>
                  </a:cubicBezTo>
                  <a:cubicBezTo>
                    <a:pt x="77" y="80"/>
                    <a:pt x="76" y="79"/>
                    <a:pt x="76" y="78"/>
                  </a:cubicBezTo>
                  <a:cubicBezTo>
                    <a:pt x="76" y="46"/>
                    <a:pt x="76" y="46"/>
                    <a:pt x="76" y="46"/>
                  </a:cubicBezTo>
                  <a:cubicBezTo>
                    <a:pt x="76" y="44"/>
                    <a:pt x="75" y="40"/>
                    <a:pt x="72" y="40"/>
                  </a:cubicBezTo>
                  <a:cubicBezTo>
                    <a:pt x="68" y="40"/>
                    <a:pt x="68" y="40"/>
                    <a:pt x="68" y="40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9"/>
                    <a:pt x="67" y="80"/>
                    <a:pt x="66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0" y="76"/>
                    <a:pt x="50" y="76"/>
                    <a:pt x="50" y="76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30" y="76"/>
                    <a:pt x="30" y="76"/>
                    <a:pt x="30" y="76"/>
                  </a:cubicBezTo>
                  <a:cubicBezTo>
                    <a:pt x="30" y="80"/>
                    <a:pt x="30" y="80"/>
                    <a:pt x="30" y="80"/>
                  </a:cubicBezTo>
                  <a:cubicBezTo>
                    <a:pt x="14" y="80"/>
                    <a:pt x="14" y="80"/>
                    <a:pt x="14" y="80"/>
                  </a:cubicBezTo>
                  <a:cubicBezTo>
                    <a:pt x="13" y="80"/>
                    <a:pt x="12" y="79"/>
                    <a:pt x="12" y="78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5" y="40"/>
                    <a:pt x="4" y="44"/>
                    <a:pt x="4" y="46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4" y="79"/>
                    <a:pt x="3" y="80"/>
                    <a:pt x="2" y="80"/>
                  </a:cubicBezTo>
                  <a:cubicBezTo>
                    <a:pt x="1" y="80"/>
                    <a:pt x="0" y="79"/>
                    <a:pt x="0" y="78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1"/>
                    <a:pt x="3" y="36"/>
                    <a:pt x="8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72" y="36"/>
                    <a:pt x="72" y="36"/>
                    <a:pt x="72" y="36"/>
                  </a:cubicBezTo>
                  <a:cubicBezTo>
                    <a:pt x="77" y="36"/>
                    <a:pt x="80" y="41"/>
                    <a:pt x="80" y="46"/>
                  </a:cubicBezTo>
                  <a:close/>
                  <a:moveTo>
                    <a:pt x="47" y="83"/>
                  </a:moveTo>
                  <a:cubicBezTo>
                    <a:pt x="40" y="89"/>
                    <a:pt x="40" y="89"/>
                    <a:pt x="40" y="89"/>
                  </a:cubicBezTo>
                  <a:cubicBezTo>
                    <a:pt x="40" y="58"/>
                    <a:pt x="40" y="58"/>
                    <a:pt x="40" y="58"/>
                  </a:cubicBezTo>
                  <a:cubicBezTo>
                    <a:pt x="40" y="57"/>
                    <a:pt x="39" y="56"/>
                    <a:pt x="38" y="56"/>
                  </a:cubicBezTo>
                  <a:cubicBezTo>
                    <a:pt x="37" y="56"/>
                    <a:pt x="36" y="57"/>
                    <a:pt x="36" y="58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29" y="83"/>
                    <a:pt x="29" y="83"/>
                    <a:pt x="29" y="83"/>
                  </a:cubicBezTo>
                  <a:cubicBezTo>
                    <a:pt x="29" y="82"/>
                    <a:pt x="27" y="82"/>
                    <a:pt x="27" y="83"/>
                  </a:cubicBezTo>
                  <a:cubicBezTo>
                    <a:pt x="26" y="83"/>
                    <a:pt x="26" y="85"/>
                    <a:pt x="27" y="85"/>
                  </a:cubicBezTo>
                  <a:cubicBezTo>
                    <a:pt x="37" y="95"/>
                    <a:pt x="37" y="95"/>
                    <a:pt x="37" y="95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37" y="96"/>
                    <a:pt x="38" y="96"/>
                    <a:pt x="38" y="96"/>
                  </a:cubicBezTo>
                  <a:cubicBezTo>
                    <a:pt x="38" y="96"/>
                    <a:pt x="39" y="96"/>
                    <a:pt x="39" y="96"/>
                  </a:cubicBezTo>
                  <a:cubicBezTo>
                    <a:pt x="39" y="96"/>
                    <a:pt x="39" y="96"/>
                    <a:pt x="39" y="95"/>
                  </a:cubicBezTo>
                  <a:cubicBezTo>
                    <a:pt x="49" y="85"/>
                    <a:pt x="49" y="85"/>
                    <a:pt x="49" y="85"/>
                  </a:cubicBezTo>
                  <a:cubicBezTo>
                    <a:pt x="50" y="85"/>
                    <a:pt x="50" y="83"/>
                    <a:pt x="49" y="83"/>
                  </a:cubicBezTo>
                  <a:cubicBezTo>
                    <a:pt x="49" y="82"/>
                    <a:pt x="47" y="82"/>
                    <a:pt x="47" y="83"/>
                  </a:cubicBezTo>
                  <a:close/>
                  <a:moveTo>
                    <a:pt x="12" y="31"/>
                  </a:moveTo>
                  <a:cubicBezTo>
                    <a:pt x="12" y="31"/>
                    <a:pt x="12" y="30"/>
                    <a:pt x="12" y="30"/>
                  </a:cubicBezTo>
                  <a:cubicBezTo>
                    <a:pt x="14" y="19"/>
                    <a:pt x="22" y="12"/>
                    <a:pt x="32" y="9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3"/>
                    <a:pt x="26" y="1"/>
                    <a:pt x="27" y="1"/>
                  </a:cubicBezTo>
                  <a:cubicBezTo>
                    <a:pt x="28" y="0"/>
                    <a:pt x="29" y="0"/>
                    <a:pt x="30" y="1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8" y="8"/>
                    <a:pt x="39" y="8"/>
                    <a:pt x="40" y="8"/>
                  </a:cubicBezTo>
                  <a:cubicBezTo>
                    <a:pt x="41" y="8"/>
                    <a:pt x="42" y="8"/>
                    <a:pt x="43" y="8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1" y="0"/>
                    <a:pt x="52" y="0"/>
                    <a:pt x="53" y="1"/>
                  </a:cubicBezTo>
                  <a:cubicBezTo>
                    <a:pt x="54" y="1"/>
                    <a:pt x="54" y="3"/>
                    <a:pt x="53" y="3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8" y="12"/>
                    <a:pt x="66" y="19"/>
                    <a:pt x="68" y="30"/>
                  </a:cubicBezTo>
                  <a:cubicBezTo>
                    <a:pt x="68" y="30"/>
                    <a:pt x="68" y="31"/>
                    <a:pt x="68" y="31"/>
                  </a:cubicBezTo>
                  <a:cubicBezTo>
                    <a:pt x="67" y="32"/>
                    <a:pt x="67" y="32"/>
                    <a:pt x="66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3" y="32"/>
                    <a:pt x="13" y="32"/>
                    <a:pt x="12" y="31"/>
                  </a:cubicBezTo>
                  <a:close/>
                  <a:moveTo>
                    <a:pt x="17" y="28"/>
                  </a:moveTo>
                  <a:cubicBezTo>
                    <a:pt x="63" y="28"/>
                    <a:pt x="63" y="28"/>
                    <a:pt x="63" y="28"/>
                  </a:cubicBezTo>
                  <a:cubicBezTo>
                    <a:pt x="60" y="18"/>
                    <a:pt x="51" y="12"/>
                    <a:pt x="40" y="12"/>
                  </a:cubicBezTo>
                  <a:cubicBezTo>
                    <a:pt x="29" y="12"/>
                    <a:pt x="20" y="18"/>
                    <a:pt x="17" y="28"/>
                  </a:cubicBezTo>
                  <a:close/>
                  <a:moveTo>
                    <a:pt x="32" y="24"/>
                  </a:moveTo>
                  <a:cubicBezTo>
                    <a:pt x="36" y="24"/>
                    <a:pt x="36" y="24"/>
                    <a:pt x="36" y="24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2" y="20"/>
                    <a:pt x="32" y="20"/>
                    <a:pt x="32" y="20"/>
                  </a:cubicBezTo>
                  <a:lnTo>
                    <a:pt x="32" y="24"/>
                  </a:lnTo>
                  <a:close/>
                  <a:moveTo>
                    <a:pt x="44" y="24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4" y="20"/>
                    <a:pt x="44" y="20"/>
                    <a:pt x="44" y="20"/>
                  </a:cubicBezTo>
                  <a:lnTo>
                    <a:pt x="44" y="2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grpSp>
          <p:nvGrpSpPr>
            <p:cNvPr id="101" name="Group 17">
              <a:extLst>
                <a:ext uri="{FF2B5EF4-FFF2-40B4-BE49-F238E27FC236}">
                  <a16:creationId xmlns:a16="http://schemas.microsoft.com/office/drawing/2014/main" id="{377E20AD-9B13-4ABD-BBAE-0FDED911D26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932782" y="1768703"/>
              <a:ext cx="420728" cy="531838"/>
              <a:chOff x="2448" y="443"/>
              <a:chExt cx="337" cy="426"/>
            </a:xfrm>
            <a:solidFill>
              <a:schemeClr val="tx1"/>
            </a:solidFill>
          </p:grpSpPr>
          <p:sp>
            <p:nvSpPr>
              <p:cNvPr id="102" name="Freeform 18">
                <a:extLst>
                  <a:ext uri="{FF2B5EF4-FFF2-40B4-BE49-F238E27FC236}">
                    <a16:creationId xmlns:a16="http://schemas.microsoft.com/office/drawing/2014/main" id="{5FB8371A-D1AF-45C2-A794-6546331DDC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87" y="543"/>
                <a:ext cx="248" cy="164"/>
              </a:xfrm>
              <a:custGeom>
                <a:avLst/>
                <a:gdLst>
                  <a:gd name="T0" fmla="*/ 74 w 168"/>
                  <a:gd name="T1" fmla="*/ 111 h 111"/>
                  <a:gd name="T2" fmla="*/ 70 w 168"/>
                  <a:gd name="T3" fmla="*/ 109 h 111"/>
                  <a:gd name="T4" fmla="*/ 68 w 168"/>
                  <a:gd name="T5" fmla="*/ 103 h 111"/>
                  <a:gd name="T6" fmla="*/ 81 w 168"/>
                  <a:gd name="T7" fmla="*/ 68 h 111"/>
                  <a:gd name="T8" fmla="*/ 51 w 168"/>
                  <a:gd name="T9" fmla="*/ 80 h 111"/>
                  <a:gd name="T10" fmla="*/ 46 w 168"/>
                  <a:gd name="T11" fmla="*/ 79 h 111"/>
                  <a:gd name="T12" fmla="*/ 2 w 168"/>
                  <a:gd name="T13" fmla="*/ 51 h 111"/>
                  <a:gd name="T14" fmla="*/ 0 w 168"/>
                  <a:gd name="T15" fmla="*/ 46 h 111"/>
                  <a:gd name="T16" fmla="*/ 3 w 168"/>
                  <a:gd name="T17" fmla="*/ 41 h 111"/>
                  <a:gd name="T18" fmla="*/ 22 w 168"/>
                  <a:gd name="T19" fmla="*/ 30 h 111"/>
                  <a:gd name="T20" fmla="*/ 27 w 168"/>
                  <a:gd name="T21" fmla="*/ 30 h 111"/>
                  <a:gd name="T22" fmla="*/ 50 w 168"/>
                  <a:gd name="T23" fmla="*/ 40 h 111"/>
                  <a:gd name="T24" fmla="*/ 143 w 168"/>
                  <a:gd name="T25" fmla="*/ 3 h 111"/>
                  <a:gd name="T26" fmla="*/ 166 w 168"/>
                  <a:gd name="T27" fmla="*/ 13 h 111"/>
                  <a:gd name="T28" fmla="*/ 166 w 168"/>
                  <a:gd name="T29" fmla="*/ 27 h 111"/>
                  <a:gd name="T30" fmla="*/ 157 w 168"/>
                  <a:gd name="T31" fmla="*/ 37 h 111"/>
                  <a:gd name="T32" fmla="*/ 126 w 168"/>
                  <a:gd name="T33" fmla="*/ 50 h 111"/>
                  <a:gd name="T34" fmla="*/ 101 w 168"/>
                  <a:gd name="T35" fmla="*/ 96 h 111"/>
                  <a:gd name="T36" fmla="*/ 98 w 168"/>
                  <a:gd name="T37" fmla="*/ 99 h 111"/>
                  <a:gd name="T38" fmla="*/ 76 w 168"/>
                  <a:gd name="T39" fmla="*/ 110 h 111"/>
                  <a:gd name="T40" fmla="*/ 74 w 168"/>
                  <a:gd name="T41" fmla="*/ 111 h 111"/>
                  <a:gd name="T42" fmla="*/ 92 w 168"/>
                  <a:gd name="T43" fmla="*/ 51 h 111"/>
                  <a:gd name="T44" fmla="*/ 96 w 168"/>
                  <a:gd name="T45" fmla="*/ 53 h 111"/>
                  <a:gd name="T46" fmla="*/ 98 w 168"/>
                  <a:gd name="T47" fmla="*/ 60 h 111"/>
                  <a:gd name="T48" fmla="*/ 85 w 168"/>
                  <a:gd name="T49" fmla="*/ 92 h 111"/>
                  <a:gd name="T50" fmla="*/ 91 w 168"/>
                  <a:gd name="T51" fmla="*/ 89 h 111"/>
                  <a:gd name="T52" fmla="*/ 116 w 168"/>
                  <a:gd name="T53" fmla="*/ 43 h 111"/>
                  <a:gd name="T54" fmla="*/ 119 w 168"/>
                  <a:gd name="T55" fmla="*/ 40 h 111"/>
                  <a:gd name="T56" fmla="*/ 152 w 168"/>
                  <a:gd name="T57" fmla="*/ 26 h 111"/>
                  <a:gd name="T58" fmla="*/ 155 w 168"/>
                  <a:gd name="T59" fmla="*/ 22 h 111"/>
                  <a:gd name="T60" fmla="*/ 155 w 168"/>
                  <a:gd name="T61" fmla="*/ 17 h 111"/>
                  <a:gd name="T62" fmla="*/ 147 w 168"/>
                  <a:gd name="T63" fmla="*/ 14 h 111"/>
                  <a:gd name="T64" fmla="*/ 52 w 168"/>
                  <a:gd name="T65" fmla="*/ 52 h 111"/>
                  <a:gd name="T66" fmla="*/ 47 w 168"/>
                  <a:gd name="T67" fmla="*/ 52 h 111"/>
                  <a:gd name="T68" fmla="*/ 25 w 168"/>
                  <a:gd name="T69" fmla="*/ 42 h 111"/>
                  <a:gd name="T70" fmla="*/ 17 w 168"/>
                  <a:gd name="T71" fmla="*/ 47 h 111"/>
                  <a:gd name="T72" fmla="*/ 50 w 168"/>
                  <a:gd name="T73" fmla="*/ 68 h 111"/>
                  <a:gd name="T74" fmla="*/ 90 w 168"/>
                  <a:gd name="T75" fmla="*/ 52 h 111"/>
                  <a:gd name="T76" fmla="*/ 92 w 168"/>
                  <a:gd name="T77" fmla="*/ 5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8" h="111">
                    <a:moveTo>
                      <a:pt x="74" y="111"/>
                    </a:moveTo>
                    <a:cubicBezTo>
                      <a:pt x="72" y="111"/>
                      <a:pt x="71" y="110"/>
                      <a:pt x="70" y="109"/>
                    </a:cubicBezTo>
                    <a:cubicBezTo>
                      <a:pt x="68" y="108"/>
                      <a:pt x="67" y="105"/>
                      <a:pt x="68" y="103"/>
                    </a:cubicBezTo>
                    <a:cubicBezTo>
                      <a:pt x="81" y="68"/>
                      <a:pt x="81" y="68"/>
                      <a:pt x="81" y="68"/>
                    </a:cubicBezTo>
                    <a:cubicBezTo>
                      <a:pt x="51" y="80"/>
                      <a:pt x="51" y="80"/>
                      <a:pt x="51" y="80"/>
                    </a:cubicBezTo>
                    <a:cubicBezTo>
                      <a:pt x="49" y="81"/>
                      <a:pt x="47" y="80"/>
                      <a:pt x="46" y="79"/>
                    </a:cubicBezTo>
                    <a:cubicBezTo>
                      <a:pt x="2" y="51"/>
                      <a:pt x="2" y="51"/>
                      <a:pt x="2" y="51"/>
                    </a:cubicBezTo>
                    <a:cubicBezTo>
                      <a:pt x="1" y="50"/>
                      <a:pt x="0" y="48"/>
                      <a:pt x="0" y="46"/>
                    </a:cubicBezTo>
                    <a:cubicBezTo>
                      <a:pt x="0" y="44"/>
                      <a:pt x="1" y="42"/>
                      <a:pt x="3" y="41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3" y="29"/>
                      <a:pt x="25" y="29"/>
                      <a:pt x="27" y="3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143" y="3"/>
                      <a:pt x="143" y="3"/>
                      <a:pt x="143" y="3"/>
                    </a:cubicBezTo>
                    <a:cubicBezTo>
                      <a:pt x="152" y="0"/>
                      <a:pt x="162" y="4"/>
                      <a:pt x="166" y="13"/>
                    </a:cubicBezTo>
                    <a:cubicBezTo>
                      <a:pt x="168" y="17"/>
                      <a:pt x="168" y="22"/>
                      <a:pt x="166" y="27"/>
                    </a:cubicBezTo>
                    <a:cubicBezTo>
                      <a:pt x="165" y="31"/>
                      <a:pt x="161" y="35"/>
                      <a:pt x="157" y="37"/>
                    </a:cubicBezTo>
                    <a:cubicBezTo>
                      <a:pt x="126" y="50"/>
                      <a:pt x="126" y="50"/>
                      <a:pt x="126" y="50"/>
                    </a:cubicBezTo>
                    <a:cubicBezTo>
                      <a:pt x="101" y="96"/>
                      <a:pt x="101" y="96"/>
                      <a:pt x="101" y="96"/>
                    </a:cubicBezTo>
                    <a:cubicBezTo>
                      <a:pt x="100" y="98"/>
                      <a:pt x="99" y="98"/>
                      <a:pt x="98" y="99"/>
                    </a:cubicBezTo>
                    <a:cubicBezTo>
                      <a:pt x="76" y="110"/>
                      <a:pt x="76" y="110"/>
                      <a:pt x="76" y="110"/>
                    </a:cubicBezTo>
                    <a:cubicBezTo>
                      <a:pt x="76" y="111"/>
                      <a:pt x="75" y="111"/>
                      <a:pt x="74" y="111"/>
                    </a:cubicBezTo>
                    <a:close/>
                    <a:moveTo>
                      <a:pt x="92" y="51"/>
                    </a:moveTo>
                    <a:cubicBezTo>
                      <a:pt x="93" y="51"/>
                      <a:pt x="95" y="52"/>
                      <a:pt x="96" y="53"/>
                    </a:cubicBezTo>
                    <a:cubicBezTo>
                      <a:pt x="98" y="55"/>
                      <a:pt x="98" y="57"/>
                      <a:pt x="98" y="60"/>
                    </a:cubicBezTo>
                    <a:cubicBezTo>
                      <a:pt x="85" y="92"/>
                      <a:pt x="85" y="92"/>
                      <a:pt x="85" y="92"/>
                    </a:cubicBezTo>
                    <a:cubicBezTo>
                      <a:pt x="91" y="89"/>
                      <a:pt x="91" y="89"/>
                      <a:pt x="91" y="89"/>
                    </a:cubicBezTo>
                    <a:cubicBezTo>
                      <a:pt x="116" y="43"/>
                      <a:pt x="116" y="43"/>
                      <a:pt x="116" y="43"/>
                    </a:cubicBezTo>
                    <a:cubicBezTo>
                      <a:pt x="117" y="42"/>
                      <a:pt x="118" y="41"/>
                      <a:pt x="119" y="40"/>
                    </a:cubicBezTo>
                    <a:cubicBezTo>
                      <a:pt x="152" y="26"/>
                      <a:pt x="152" y="26"/>
                      <a:pt x="152" y="26"/>
                    </a:cubicBezTo>
                    <a:cubicBezTo>
                      <a:pt x="153" y="25"/>
                      <a:pt x="155" y="24"/>
                      <a:pt x="155" y="22"/>
                    </a:cubicBezTo>
                    <a:cubicBezTo>
                      <a:pt x="156" y="21"/>
                      <a:pt x="156" y="19"/>
                      <a:pt x="155" y="17"/>
                    </a:cubicBezTo>
                    <a:cubicBezTo>
                      <a:pt x="154" y="14"/>
                      <a:pt x="150" y="13"/>
                      <a:pt x="147" y="14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50" y="53"/>
                      <a:pt x="49" y="53"/>
                      <a:pt x="47" y="5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90" y="52"/>
                      <a:pt x="90" y="52"/>
                      <a:pt x="90" y="52"/>
                    </a:cubicBezTo>
                    <a:cubicBezTo>
                      <a:pt x="90" y="51"/>
                      <a:pt x="91" y="51"/>
                      <a:pt x="92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03" name="Freeform 19">
                <a:extLst>
                  <a:ext uri="{FF2B5EF4-FFF2-40B4-BE49-F238E27FC236}">
                    <a16:creationId xmlns:a16="http://schemas.microsoft.com/office/drawing/2014/main" id="{C4530B49-CBE5-43F0-8B1E-A9AB2604D0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9" y="523"/>
                <a:ext cx="105" cy="68"/>
              </a:xfrm>
              <a:custGeom>
                <a:avLst/>
                <a:gdLst>
                  <a:gd name="T0" fmla="*/ 41 w 71"/>
                  <a:gd name="T1" fmla="*/ 46 h 46"/>
                  <a:gd name="T2" fmla="*/ 38 w 71"/>
                  <a:gd name="T3" fmla="*/ 45 h 46"/>
                  <a:gd name="T4" fmla="*/ 3 w 71"/>
                  <a:gd name="T5" fmla="*/ 21 h 46"/>
                  <a:gd name="T6" fmla="*/ 0 w 71"/>
                  <a:gd name="T7" fmla="*/ 16 h 46"/>
                  <a:gd name="T8" fmla="*/ 3 w 71"/>
                  <a:gd name="T9" fmla="*/ 11 h 46"/>
                  <a:gd name="T10" fmla="*/ 23 w 71"/>
                  <a:gd name="T11" fmla="*/ 1 h 46"/>
                  <a:gd name="T12" fmla="*/ 29 w 71"/>
                  <a:gd name="T13" fmla="*/ 1 h 46"/>
                  <a:gd name="T14" fmla="*/ 67 w 71"/>
                  <a:gd name="T15" fmla="*/ 26 h 46"/>
                  <a:gd name="T16" fmla="*/ 69 w 71"/>
                  <a:gd name="T17" fmla="*/ 34 h 46"/>
                  <a:gd name="T18" fmla="*/ 61 w 71"/>
                  <a:gd name="T19" fmla="*/ 36 h 46"/>
                  <a:gd name="T20" fmla="*/ 25 w 71"/>
                  <a:gd name="T21" fmla="*/ 13 h 46"/>
                  <a:gd name="T22" fmla="*/ 18 w 71"/>
                  <a:gd name="T23" fmla="*/ 17 h 46"/>
                  <a:gd name="T24" fmla="*/ 45 w 71"/>
                  <a:gd name="T25" fmla="*/ 35 h 46"/>
                  <a:gd name="T26" fmla="*/ 46 w 71"/>
                  <a:gd name="T27" fmla="*/ 43 h 46"/>
                  <a:gd name="T28" fmla="*/ 41 w 71"/>
                  <a:gd name="T2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1" h="46">
                    <a:moveTo>
                      <a:pt x="41" y="46"/>
                    </a:moveTo>
                    <a:cubicBezTo>
                      <a:pt x="40" y="46"/>
                      <a:pt x="39" y="45"/>
                      <a:pt x="38" y="45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0"/>
                      <a:pt x="0" y="18"/>
                      <a:pt x="0" y="16"/>
                    </a:cubicBezTo>
                    <a:cubicBezTo>
                      <a:pt x="0" y="14"/>
                      <a:pt x="1" y="12"/>
                      <a:pt x="3" y="1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0"/>
                      <a:pt x="27" y="0"/>
                      <a:pt x="29" y="1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70" y="27"/>
                      <a:pt x="71" y="31"/>
                      <a:pt x="69" y="34"/>
                    </a:cubicBezTo>
                    <a:cubicBezTo>
                      <a:pt x="67" y="37"/>
                      <a:pt x="64" y="38"/>
                      <a:pt x="61" y="36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7" y="37"/>
                      <a:pt x="48" y="40"/>
                      <a:pt x="46" y="43"/>
                    </a:cubicBezTo>
                    <a:cubicBezTo>
                      <a:pt x="45" y="45"/>
                      <a:pt x="43" y="46"/>
                      <a:pt x="41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04" name="Freeform 20">
                <a:extLst>
                  <a:ext uri="{FF2B5EF4-FFF2-40B4-BE49-F238E27FC236}">
                    <a16:creationId xmlns:a16="http://schemas.microsoft.com/office/drawing/2014/main" id="{98B40C69-89F0-4BFE-80EE-DC0B56CD4D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48" y="443"/>
                <a:ext cx="337" cy="426"/>
              </a:xfrm>
              <a:custGeom>
                <a:avLst/>
                <a:gdLst>
                  <a:gd name="T0" fmla="*/ 114 w 228"/>
                  <a:gd name="T1" fmla="*/ 288 h 288"/>
                  <a:gd name="T2" fmla="*/ 110 w 228"/>
                  <a:gd name="T3" fmla="*/ 287 h 288"/>
                  <a:gd name="T4" fmla="*/ 0 w 228"/>
                  <a:gd name="T5" fmla="*/ 120 h 288"/>
                  <a:gd name="T6" fmla="*/ 114 w 228"/>
                  <a:gd name="T7" fmla="*/ 0 h 288"/>
                  <a:gd name="T8" fmla="*/ 228 w 228"/>
                  <a:gd name="T9" fmla="*/ 120 h 288"/>
                  <a:gd name="T10" fmla="*/ 117 w 228"/>
                  <a:gd name="T11" fmla="*/ 287 h 288"/>
                  <a:gd name="T12" fmla="*/ 114 w 228"/>
                  <a:gd name="T13" fmla="*/ 288 h 288"/>
                  <a:gd name="T14" fmla="*/ 114 w 228"/>
                  <a:gd name="T15" fmla="*/ 12 h 288"/>
                  <a:gd name="T16" fmla="*/ 12 w 228"/>
                  <a:gd name="T17" fmla="*/ 120 h 288"/>
                  <a:gd name="T18" fmla="*/ 114 w 228"/>
                  <a:gd name="T19" fmla="*/ 274 h 288"/>
                  <a:gd name="T20" fmla="*/ 216 w 228"/>
                  <a:gd name="T21" fmla="*/ 120 h 288"/>
                  <a:gd name="T22" fmla="*/ 114 w 228"/>
                  <a:gd name="T23" fmla="*/ 1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8" h="288">
                    <a:moveTo>
                      <a:pt x="114" y="288"/>
                    </a:moveTo>
                    <a:cubicBezTo>
                      <a:pt x="113" y="288"/>
                      <a:pt x="111" y="287"/>
                      <a:pt x="110" y="287"/>
                    </a:cubicBezTo>
                    <a:cubicBezTo>
                      <a:pt x="106" y="283"/>
                      <a:pt x="0" y="206"/>
                      <a:pt x="0" y="120"/>
                    </a:cubicBezTo>
                    <a:cubicBezTo>
                      <a:pt x="0" y="51"/>
                      <a:pt x="49" y="0"/>
                      <a:pt x="114" y="0"/>
                    </a:cubicBezTo>
                    <a:cubicBezTo>
                      <a:pt x="179" y="0"/>
                      <a:pt x="228" y="51"/>
                      <a:pt x="228" y="120"/>
                    </a:cubicBezTo>
                    <a:cubicBezTo>
                      <a:pt x="228" y="206"/>
                      <a:pt x="122" y="283"/>
                      <a:pt x="117" y="287"/>
                    </a:cubicBezTo>
                    <a:cubicBezTo>
                      <a:pt x="116" y="287"/>
                      <a:pt x="115" y="288"/>
                      <a:pt x="114" y="288"/>
                    </a:cubicBezTo>
                    <a:close/>
                    <a:moveTo>
                      <a:pt x="114" y="12"/>
                    </a:moveTo>
                    <a:cubicBezTo>
                      <a:pt x="56" y="12"/>
                      <a:pt x="12" y="58"/>
                      <a:pt x="12" y="120"/>
                    </a:cubicBezTo>
                    <a:cubicBezTo>
                      <a:pt x="12" y="191"/>
                      <a:pt x="96" y="260"/>
                      <a:pt x="114" y="274"/>
                    </a:cubicBezTo>
                    <a:cubicBezTo>
                      <a:pt x="132" y="260"/>
                      <a:pt x="216" y="191"/>
                      <a:pt x="216" y="120"/>
                    </a:cubicBezTo>
                    <a:cubicBezTo>
                      <a:pt x="216" y="58"/>
                      <a:pt x="172" y="12"/>
                      <a:pt x="114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</p:grpSp>
        <p:grpSp>
          <p:nvGrpSpPr>
            <p:cNvPr id="105" name="Group 31">
              <a:extLst>
                <a:ext uri="{FF2B5EF4-FFF2-40B4-BE49-F238E27FC236}">
                  <a16:creationId xmlns:a16="http://schemas.microsoft.com/office/drawing/2014/main" id="{CABA8000-9FA0-4000-A054-2EF64E94E01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17962" y="1839002"/>
              <a:ext cx="421976" cy="531838"/>
              <a:chOff x="4522" y="443"/>
              <a:chExt cx="338" cy="426"/>
            </a:xfrm>
            <a:solidFill>
              <a:schemeClr val="tx1"/>
            </a:solidFill>
          </p:grpSpPr>
          <p:sp>
            <p:nvSpPr>
              <p:cNvPr id="106" name="Freeform 32">
                <a:extLst>
                  <a:ext uri="{FF2B5EF4-FFF2-40B4-BE49-F238E27FC236}">
                    <a16:creationId xmlns:a16="http://schemas.microsoft.com/office/drawing/2014/main" id="{7F79D1BD-64DB-4F3E-A3BE-2A276FBBAA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22" y="443"/>
                <a:ext cx="338" cy="426"/>
              </a:xfrm>
              <a:custGeom>
                <a:avLst/>
                <a:gdLst>
                  <a:gd name="T0" fmla="*/ 114 w 228"/>
                  <a:gd name="T1" fmla="*/ 288 h 288"/>
                  <a:gd name="T2" fmla="*/ 111 w 228"/>
                  <a:gd name="T3" fmla="*/ 287 h 288"/>
                  <a:gd name="T4" fmla="*/ 0 w 228"/>
                  <a:gd name="T5" fmla="*/ 120 h 288"/>
                  <a:gd name="T6" fmla="*/ 114 w 228"/>
                  <a:gd name="T7" fmla="*/ 0 h 288"/>
                  <a:gd name="T8" fmla="*/ 228 w 228"/>
                  <a:gd name="T9" fmla="*/ 120 h 288"/>
                  <a:gd name="T10" fmla="*/ 118 w 228"/>
                  <a:gd name="T11" fmla="*/ 287 h 288"/>
                  <a:gd name="T12" fmla="*/ 114 w 228"/>
                  <a:gd name="T13" fmla="*/ 288 h 288"/>
                  <a:gd name="T14" fmla="*/ 114 w 228"/>
                  <a:gd name="T15" fmla="*/ 12 h 288"/>
                  <a:gd name="T16" fmla="*/ 12 w 228"/>
                  <a:gd name="T17" fmla="*/ 120 h 288"/>
                  <a:gd name="T18" fmla="*/ 114 w 228"/>
                  <a:gd name="T19" fmla="*/ 274 h 288"/>
                  <a:gd name="T20" fmla="*/ 216 w 228"/>
                  <a:gd name="T21" fmla="*/ 120 h 288"/>
                  <a:gd name="T22" fmla="*/ 114 w 228"/>
                  <a:gd name="T23" fmla="*/ 1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8" h="288">
                    <a:moveTo>
                      <a:pt x="114" y="288"/>
                    </a:moveTo>
                    <a:cubicBezTo>
                      <a:pt x="113" y="288"/>
                      <a:pt x="112" y="287"/>
                      <a:pt x="111" y="287"/>
                    </a:cubicBezTo>
                    <a:cubicBezTo>
                      <a:pt x="106" y="283"/>
                      <a:pt x="0" y="206"/>
                      <a:pt x="0" y="120"/>
                    </a:cubicBezTo>
                    <a:cubicBezTo>
                      <a:pt x="0" y="51"/>
                      <a:pt x="49" y="0"/>
                      <a:pt x="114" y="0"/>
                    </a:cubicBezTo>
                    <a:cubicBezTo>
                      <a:pt x="179" y="0"/>
                      <a:pt x="228" y="51"/>
                      <a:pt x="228" y="120"/>
                    </a:cubicBezTo>
                    <a:cubicBezTo>
                      <a:pt x="228" y="206"/>
                      <a:pt x="122" y="283"/>
                      <a:pt x="118" y="287"/>
                    </a:cubicBezTo>
                    <a:cubicBezTo>
                      <a:pt x="117" y="287"/>
                      <a:pt x="115" y="288"/>
                      <a:pt x="114" y="288"/>
                    </a:cubicBezTo>
                    <a:close/>
                    <a:moveTo>
                      <a:pt x="114" y="12"/>
                    </a:moveTo>
                    <a:cubicBezTo>
                      <a:pt x="56" y="12"/>
                      <a:pt x="12" y="58"/>
                      <a:pt x="12" y="120"/>
                    </a:cubicBezTo>
                    <a:cubicBezTo>
                      <a:pt x="12" y="191"/>
                      <a:pt x="96" y="260"/>
                      <a:pt x="114" y="274"/>
                    </a:cubicBezTo>
                    <a:cubicBezTo>
                      <a:pt x="133" y="260"/>
                      <a:pt x="216" y="191"/>
                      <a:pt x="216" y="120"/>
                    </a:cubicBezTo>
                    <a:cubicBezTo>
                      <a:pt x="216" y="58"/>
                      <a:pt x="172" y="12"/>
                      <a:pt x="114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07" name="Freeform 33">
                <a:extLst>
                  <a:ext uri="{FF2B5EF4-FFF2-40B4-BE49-F238E27FC236}">
                    <a16:creationId xmlns:a16="http://schemas.microsoft.com/office/drawing/2014/main" id="{9AA2ECCE-48D6-4288-B867-12B1E86E26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84" y="496"/>
                <a:ext cx="214" cy="213"/>
              </a:xfrm>
              <a:custGeom>
                <a:avLst/>
                <a:gdLst>
                  <a:gd name="T0" fmla="*/ 72 w 144"/>
                  <a:gd name="T1" fmla="*/ 144 h 144"/>
                  <a:gd name="T2" fmla="*/ 0 w 144"/>
                  <a:gd name="T3" fmla="*/ 72 h 144"/>
                  <a:gd name="T4" fmla="*/ 72 w 144"/>
                  <a:gd name="T5" fmla="*/ 0 h 144"/>
                  <a:gd name="T6" fmla="*/ 144 w 144"/>
                  <a:gd name="T7" fmla="*/ 72 h 144"/>
                  <a:gd name="T8" fmla="*/ 72 w 144"/>
                  <a:gd name="T9" fmla="*/ 144 h 144"/>
                  <a:gd name="T10" fmla="*/ 72 w 144"/>
                  <a:gd name="T11" fmla="*/ 12 h 144"/>
                  <a:gd name="T12" fmla="*/ 12 w 144"/>
                  <a:gd name="T13" fmla="*/ 72 h 144"/>
                  <a:gd name="T14" fmla="*/ 72 w 144"/>
                  <a:gd name="T15" fmla="*/ 132 h 144"/>
                  <a:gd name="T16" fmla="*/ 132 w 144"/>
                  <a:gd name="T17" fmla="*/ 72 h 144"/>
                  <a:gd name="T18" fmla="*/ 72 w 144"/>
                  <a:gd name="T19" fmla="*/ 1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4" h="144">
                    <a:moveTo>
                      <a:pt x="72" y="144"/>
                    </a:moveTo>
                    <a:cubicBezTo>
                      <a:pt x="33" y="144"/>
                      <a:pt x="0" y="111"/>
                      <a:pt x="0" y="72"/>
                    </a:cubicBezTo>
                    <a:cubicBezTo>
                      <a:pt x="0" y="32"/>
                      <a:pt x="33" y="0"/>
                      <a:pt x="72" y="0"/>
                    </a:cubicBezTo>
                    <a:cubicBezTo>
                      <a:pt x="112" y="0"/>
                      <a:pt x="144" y="32"/>
                      <a:pt x="144" y="72"/>
                    </a:cubicBezTo>
                    <a:cubicBezTo>
                      <a:pt x="144" y="111"/>
                      <a:pt x="112" y="144"/>
                      <a:pt x="72" y="144"/>
                    </a:cubicBezTo>
                    <a:close/>
                    <a:moveTo>
                      <a:pt x="72" y="12"/>
                    </a:moveTo>
                    <a:cubicBezTo>
                      <a:pt x="39" y="12"/>
                      <a:pt x="12" y="39"/>
                      <a:pt x="12" y="72"/>
                    </a:cubicBezTo>
                    <a:cubicBezTo>
                      <a:pt x="12" y="105"/>
                      <a:pt x="39" y="132"/>
                      <a:pt x="72" y="132"/>
                    </a:cubicBezTo>
                    <a:cubicBezTo>
                      <a:pt x="105" y="132"/>
                      <a:pt x="132" y="105"/>
                      <a:pt x="132" y="72"/>
                    </a:cubicBezTo>
                    <a:cubicBezTo>
                      <a:pt x="132" y="39"/>
                      <a:pt x="105" y="12"/>
                      <a:pt x="72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08" name="Freeform 34">
                <a:extLst>
                  <a:ext uri="{FF2B5EF4-FFF2-40B4-BE49-F238E27FC236}">
                    <a16:creationId xmlns:a16="http://schemas.microsoft.com/office/drawing/2014/main" id="{A2C91B55-1D98-45CE-B117-EF2577E502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0" y="548"/>
                <a:ext cx="64" cy="108"/>
              </a:xfrm>
              <a:custGeom>
                <a:avLst/>
                <a:gdLst>
                  <a:gd name="T0" fmla="*/ 21 w 43"/>
                  <a:gd name="T1" fmla="*/ 73 h 73"/>
                  <a:gd name="T2" fmla="*/ 0 w 43"/>
                  <a:gd name="T3" fmla="*/ 52 h 73"/>
                  <a:gd name="T4" fmla="*/ 6 w 43"/>
                  <a:gd name="T5" fmla="*/ 46 h 73"/>
                  <a:gd name="T6" fmla="*/ 12 w 43"/>
                  <a:gd name="T7" fmla="*/ 52 h 73"/>
                  <a:gd name="T8" fmla="*/ 21 w 43"/>
                  <a:gd name="T9" fmla="*/ 61 h 73"/>
                  <a:gd name="T10" fmla="*/ 31 w 43"/>
                  <a:gd name="T11" fmla="*/ 52 h 73"/>
                  <a:gd name="T12" fmla="*/ 21 w 43"/>
                  <a:gd name="T13" fmla="*/ 43 h 73"/>
                  <a:gd name="T14" fmla="*/ 0 w 43"/>
                  <a:gd name="T15" fmla="*/ 21 h 73"/>
                  <a:gd name="T16" fmla="*/ 21 w 43"/>
                  <a:gd name="T17" fmla="*/ 0 h 73"/>
                  <a:gd name="T18" fmla="*/ 43 w 43"/>
                  <a:gd name="T19" fmla="*/ 21 h 73"/>
                  <a:gd name="T20" fmla="*/ 37 w 43"/>
                  <a:gd name="T21" fmla="*/ 27 h 73"/>
                  <a:gd name="T22" fmla="*/ 31 w 43"/>
                  <a:gd name="T23" fmla="*/ 21 h 73"/>
                  <a:gd name="T24" fmla="*/ 21 w 43"/>
                  <a:gd name="T25" fmla="*/ 12 h 73"/>
                  <a:gd name="T26" fmla="*/ 12 w 43"/>
                  <a:gd name="T27" fmla="*/ 21 h 73"/>
                  <a:gd name="T28" fmla="*/ 21 w 43"/>
                  <a:gd name="T29" fmla="*/ 31 h 73"/>
                  <a:gd name="T30" fmla="*/ 43 w 43"/>
                  <a:gd name="T31" fmla="*/ 52 h 73"/>
                  <a:gd name="T32" fmla="*/ 21 w 43"/>
                  <a:gd name="T33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73">
                    <a:moveTo>
                      <a:pt x="21" y="73"/>
                    </a:moveTo>
                    <a:cubicBezTo>
                      <a:pt x="9" y="73"/>
                      <a:pt x="0" y="64"/>
                      <a:pt x="0" y="52"/>
                    </a:cubicBezTo>
                    <a:cubicBezTo>
                      <a:pt x="0" y="49"/>
                      <a:pt x="3" y="46"/>
                      <a:pt x="6" y="46"/>
                    </a:cubicBezTo>
                    <a:cubicBezTo>
                      <a:pt x="9" y="46"/>
                      <a:pt x="12" y="49"/>
                      <a:pt x="12" y="52"/>
                    </a:cubicBezTo>
                    <a:cubicBezTo>
                      <a:pt x="12" y="57"/>
                      <a:pt x="16" y="61"/>
                      <a:pt x="21" y="61"/>
                    </a:cubicBezTo>
                    <a:cubicBezTo>
                      <a:pt x="26" y="61"/>
                      <a:pt x="31" y="57"/>
                      <a:pt x="31" y="52"/>
                    </a:cubicBezTo>
                    <a:cubicBezTo>
                      <a:pt x="31" y="47"/>
                      <a:pt x="26" y="43"/>
                      <a:pt x="21" y="43"/>
                    </a:cubicBezTo>
                    <a:cubicBezTo>
                      <a:pt x="9" y="43"/>
                      <a:pt x="0" y="33"/>
                      <a:pt x="0" y="21"/>
                    </a:cubicBezTo>
                    <a:cubicBezTo>
                      <a:pt x="0" y="10"/>
                      <a:pt x="9" y="0"/>
                      <a:pt x="21" y="0"/>
                    </a:cubicBezTo>
                    <a:cubicBezTo>
                      <a:pt x="33" y="0"/>
                      <a:pt x="43" y="10"/>
                      <a:pt x="43" y="21"/>
                    </a:cubicBezTo>
                    <a:cubicBezTo>
                      <a:pt x="43" y="25"/>
                      <a:pt x="40" y="27"/>
                      <a:pt x="37" y="27"/>
                    </a:cubicBezTo>
                    <a:cubicBezTo>
                      <a:pt x="33" y="27"/>
                      <a:pt x="31" y="25"/>
                      <a:pt x="31" y="21"/>
                    </a:cubicBezTo>
                    <a:cubicBezTo>
                      <a:pt x="31" y="16"/>
                      <a:pt x="26" y="12"/>
                      <a:pt x="21" y="12"/>
                    </a:cubicBezTo>
                    <a:cubicBezTo>
                      <a:pt x="16" y="12"/>
                      <a:pt x="12" y="16"/>
                      <a:pt x="12" y="21"/>
                    </a:cubicBezTo>
                    <a:cubicBezTo>
                      <a:pt x="12" y="26"/>
                      <a:pt x="16" y="31"/>
                      <a:pt x="21" y="31"/>
                    </a:cubicBezTo>
                    <a:cubicBezTo>
                      <a:pt x="33" y="31"/>
                      <a:pt x="43" y="40"/>
                      <a:pt x="43" y="52"/>
                    </a:cubicBezTo>
                    <a:cubicBezTo>
                      <a:pt x="43" y="64"/>
                      <a:pt x="33" y="73"/>
                      <a:pt x="21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09" name="Freeform 35">
                <a:extLst>
                  <a:ext uri="{FF2B5EF4-FFF2-40B4-BE49-F238E27FC236}">
                    <a16:creationId xmlns:a16="http://schemas.microsoft.com/office/drawing/2014/main" id="{D7415BB8-DC81-400B-BB6E-AACCAEAAD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2" y="638"/>
                <a:ext cx="18" cy="33"/>
              </a:xfrm>
              <a:custGeom>
                <a:avLst/>
                <a:gdLst>
                  <a:gd name="T0" fmla="*/ 6 w 12"/>
                  <a:gd name="T1" fmla="*/ 22 h 22"/>
                  <a:gd name="T2" fmla="*/ 0 w 12"/>
                  <a:gd name="T3" fmla="*/ 16 h 22"/>
                  <a:gd name="T4" fmla="*/ 0 w 12"/>
                  <a:gd name="T5" fmla="*/ 6 h 22"/>
                  <a:gd name="T6" fmla="*/ 6 w 12"/>
                  <a:gd name="T7" fmla="*/ 0 h 22"/>
                  <a:gd name="T8" fmla="*/ 12 w 12"/>
                  <a:gd name="T9" fmla="*/ 6 h 22"/>
                  <a:gd name="T10" fmla="*/ 12 w 12"/>
                  <a:gd name="T11" fmla="*/ 16 h 22"/>
                  <a:gd name="T12" fmla="*/ 6 w 12"/>
                  <a:gd name="T1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22">
                    <a:moveTo>
                      <a:pt x="6" y="22"/>
                    </a:moveTo>
                    <a:cubicBezTo>
                      <a:pt x="3" y="22"/>
                      <a:pt x="0" y="20"/>
                      <a:pt x="0" y="1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0" y="0"/>
                      <a:pt x="12" y="3"/>
                      <a:pt x="12" y="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20"/>
                      <a:pt x="10" y="22"/>
                      <a:pt x="6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10" name="Freeform 36">
                <a:extLst>
                  <a:ext uri="{FF2B5EF4-FFF2-40B4-BE49-F238E27FC236}">
                    <a16:creationId xmlns:a16="http://schemas.microsoft.com/office/drawing/2014/main" id="{1AF38562-78FA-4C79-8822-A0F0E35C86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2" y="533"/>
                <a:ext cx="18" cy="33"/>
              </a:xfrm>
              <a:custGeom>
                <a:avLst/>
                <a:gdLst>
                  <a:gd name="T0" fmla="*/ 6 w 12"/>
                  <a:gd name="T1" fmla="*/ 22 h 22"/>
                  <a:gd name="T2" fmla="*/ 0 w 12"/>
                  <a:gd name="T3" fmla="*/ 16 h 22"/>
                  <a:gd name="T4" fmla="*/ 0 w 12"/>
                  <a:gd name="T5" fmla="*/ 6 h 22"/>
                  <a:gd name="T6" fmla="*/ 6 w 12"/>
                  <a:gd name="T7" fmla="*/ 0 h 22"/>
                  <a:gd name="T8" fmla="*/ 12 w 12"/>
                  <a:gd name="T9" fmla="*/ 6 h 22"/>
                  <a:gd name="T10" fmla="*/ 12 w 12"/>
                  <a:gd name="T11" fmla="*/ 16 h 22"/>
                  <a:gd name="T12" fmla="*/ 6 w 12"/>
                  <a:gd name="T1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22">
                    <a:moveTo>
                      <a:pt x="6" y="22"/>
                    </a:moveTo>
                    <a:cubicBezTo>
                      <a:pt x="3" y="22"/>
                      <a:pt x="0" y="19"/>
                      <a:pt x="0" y="1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0" y="0"/>
                      <a:pt x="12" y="3"/>
                      <a:pt x="12" y="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9"/>
                      <a:pt x="10" y="22"/>
                      <a:pt x="6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D857133-34E1-4DF6-9794-221735B5C3C6}"/>
                </a:ext>
              </a:extLst>
            </p:cNvPr>
            <p:cNvGrpSpPr/>
            <p:nvPr/>
          </p:nvGrpSpPr>
          <p:grpSpPr>
            <a:xfrm>
              <a:off x="10433402" y="1563258"/>
              <a:ext cx="421976" cy="533088"/>
              <a:chOff x="2533851" y="1850825"/>
              <a:chExt cx="421976" cy="533088"/>
            </a:xfrm>
            <a:solidFill>
              <a:schemeClr val="tx1"/>
            </a:solidFill>
          </p:grpSpPr>
          <p:sp>
            <p:nvSpPr>
              <p:cNvPr id="112" name="Freeform 116">
                <a:extLst>
                  <a:ext uri="{FF2B5EF4-FFF2-40B4-BE49-F238E27FC236}">
                    <a16:creationId xmlns:a16="http://schemas.microsoft.com/office/drawing/2014/main" id="{3A02C5B7-6637-462F-8750-F4443492FE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33851" y="1850825"/>
                <a:ext cx="421976" cy="533088"/>
              </a:xfrm>
              <a:custGeom>
                <a:avLst/>
                <a:gdLst>
                  <a:gd name="T0" fmla="*/ 114 w 228"/>
                  <a:gd name="T1" fmla="*/ 288 h 288"/>
                  <a:gd name="T2" fmla="*/ 111 w 228"/>
                  <a:gd name="T3" fmla="*/ 287 h 288"/>
                  <a:gd name="T4" fmla="*/ 0 w 228"/>
                  <a:gd name="T5" fmla="*/ 120 h 288"/>
                  <a:gd name="T6" fmla="*/ 114 w 228"/>
                  <a:gd name="T7" fmla="*/ 0 h 288"/>
                  <a:gd name="T8" fmla="*/ 228 w 228"/>
                  <a:gd name="T9" fmla="*/ 120 h 288"/>
                  <a:gd name="T10" fmla="*/ 118 w 228"/>
                  <a:gd name="T11" fmla="*/ 287 h 288"/>
                  <a:gd name="T12" fmla="*/ 114 w 228"/>
                  <a:gd name="T13" fmla="*/ 288 h 288"/>
                  <a:gd name="T14" fmla="*/ 114 w 228"/>
                  <a:gd name="T15" fmla="*/ 12 h 288"/>
                  <a:gd name="T16" fmla="*/ 12 w 228"/>
                  <a:gd name="T17" fmla="*/ 120 h 288"/>
                  <a:gd name="T18" fmla="*/ 114 w 228"/>
                  <a:gd name="T19" fmla="*/ 274 h 288"/>
                  <a:gd name="T20" fmla="*/ 216 w 228"/>
                  <a:gd name="T21" fmla="*/ 120 h 288"/>
                  <a:gd name="T22" fmla="*/ 114 w 228"/>
                  <a:gd name="T23" fmla="*/ 1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8" h="288">
                    <a:moveTo>
                      <a:pt x="114" y="288"/>
                    </a:moveTo>
                    <a:cubicBezTo>
                      <a:pt x="113" y="288"/>
                      <a:pt x="112" y="287"/>
                      <a:pt x="111" y="287"/>
                    </a:cubicBezTo>
                    <a:cubicBezTo>
                      <a:pt x="106" y="283"/>
                      <a:pt x="0" y="206"/>
                      <a:pt x="0" y="120"/>
                    </a:cubicBezTo>
                    <a:cubicBezTo>
                      <a:pt x="0" y="51"/>
                      <a:pt x="49" y="0"/>
                      <a:pt x="114" y="0"/>
                    </a:cubicBezTo>
                    <a:cubicBezTo>
                      <a:pt x="179" y="0"/>
                      <a:pt x="228" y="51"/>
                      <a:pt x="228" y="120"/>
                    </a:cubicBezTo>
                    <a:cubicBezTo>
                      <a:pt x="228" y="206"/>
                      <a:pt x="122" y="283"/>
                      <a:pt x="118" y="287"/>
                    </a:cubicBezTo>
                    <a:cubicBezTo>
                      <a:pt x="117" y="287"/>
                      <a:pt x="115" y="288"/>
                      <a:pt x="114" y="288"/>
                    </a:cubicBezTo>
                    <a:close/>
                    <a:moveTo>
                      <a:pt x="114" y="12"/>
                    </a:moveTo>
                    <a:cubicBezTo>
                      <a:pt x="56" y="12"/>
                      <a:pt x="12" y="58"/>
                      <a:pt x="12" y="120"/>
                    </a:cubicBezTo>
                    <a:cubicBezTo>
                      <a:pt x="12" y="191"/>
                      <a:pt x="96" y="260"/>
                      <a:pt x="114" y="274"/>
                    </a:cubicBezTo>
                    <a:cubicBezTo>
                      <a:pt x="133" y="260"/>
                      <a:pt x="216" y="191"/>
                      <a:pt x="216" y="120"/>
                    </a:cubicBezTo>
                    <a:cubicBezTo>
                      <a:pt x="216" y="58"/>
                      <a:pt x="172" y="12"/>
                      <a:pt x="114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grpSp>
            <p:nvGrpSpPr>
              <p:cNvPr id="113" name="Group 240">
                <a:extLst>
                  <a:ext uri="{FF2B5EF4-FFF2-40B4-BE49-F238E27FC236}">
                    <a16:creationId xmlns:a16="http://schemas.microsoft.com/office/drawing/2014/main" id="{280B3F88-CE64-4CE2-A80F-3A62483F50B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612924" y="1966838"/>
                <a:ext cx="263830" cy="229847"/>
                <a:chOff x="6537" y="3024"/>
                <a:chExt cx="427" cy="372"/>
              </a:xfrm>
              <a:grpFill/>
            </p:grpSpPr>
            <p:sp>
              <p:nvSpPr>
                <p:cNvPr id="114" name="Freeform 241">
                  <a:extLst>
                    <a:ext uri="{FF2B5EF4-FFF2-40B4-BE49-F238E27FC236}">
                      <a16:creationId xmlns:a16="http://schemas.microsoft.com/office/drawing/2014/main" id="{781D7284-3232-4EC1-B0FF-DF87FBD0D77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537" y="3095"/>
                  <a:ext cx="427" cy="301"/>
                </a:xfrm>
                <a:custGeom>
                  <a:avLst/>
                  <a:gdLst>
                    <a:gd name="T0" fmla="*/ 246 w 288"/>
                    <a:gd name="T1" fmla="*/ 204 h 204"/>
                    <a:gd name="T2" fmla="*/ 42 w 288"/>
                    <a:gd name="T3" fmla="*/ 204 h 204"/>
                    <a:gd name="T4" fmla="*/ 0 w 288"/>
                    <a:gd name="T5" fmla="*/ 162 h 204"/>
                    <a:gd name="T6" fmla="*/ 0 w 288"/>
                    <a:gd name="T7" fmla="*/ 42 h 204"/>
                    <a:gd name="T8" fmla="*/ 42 w 288"/>
                    <a:gd name="T9" fmla="*/ 0 h 204"/>
                    <a:gd name="T10" fmla="*/ 246 w 288"/>
                    <a:gd name="T11" fmla="*/ 0 h 204"/>
                    <a:gd name="T12" fmla="*/ 288 w 288"/>
                    <a:gd name="T13" fmla="*/ 42 h 204"/>
                    <a:gd name="T14" fmla="*/ 288 w 288"/>
                    <a:gd name="T15" fmla="*/ 162 h 204"/>
                    <a:gd name="T16" fmla="*/ 246 w 288"/>
                    <a:gd name="T17" fmla="*/ 204 h 204"/>
                    <a:gd name="T18" fmla="*/ 42 w 288"/>
                    <a:gd name="T19" fmla="*/ 12 h 204"/>
                    <a:gd name="T20" fmla="*/ 12 w 288"/>
                    <a:gd name="T21" fmla="*/ 42 h 204"/>
                    <a:gd name="T22" fmla="*/ 12 w 288"/>
                    <a:gd name="T23" fmla="*/ 162 h 204"/>
                    <a:gd name="T24" fmla="*/ 42 w 288"/>
                    <a:gd name="T25" fmla="*/ 192 h 204"/>
                    <a:gd name="T26" fmla="*/ 246 w 288"/>
                    <a:gd name="T27" fmla="*/ 192 h 204"/>
                    <a:gd name="T28" fmla="*/ 276 w 288"/>
                    <a:gd name="T29" fmla="*/ 162 h 204"/>
                    <a:gd name="T30" fmla="*/ 276 w 288"/>
                    <a:gd name="T31" fmla="*/ 42 h 204"/>
                    <a:gd name="T32" fmla="*/ 246 w 288"/>
                    <a:gd name="T33" fmla="*/ 12 h 204"/>
                    <a:gd name="T34" fmla="*/ 42 w 288"/>
                    <a:gd name="T35" fmla="*/ 12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88" h="204">
                      <a:moveTo>
                        <a:pt x="246" y="204"/>
                      </a:moveTo>
                      <a:cubicBezTo>
                        <a:pt x="42" y="204"/>
                        <a:pt x="42" y="204"/>
                        <a:pt x="42" y="204"/>
                      </a:cubicBezTo>
                      <a:cubicBezTo>
                        <a:pt x="19" y="204"/>
                        <a:pt x="0" y="185"/>
                        <a:pt x="0" y="162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0" y="19"/>
                        <a:pt x="19" y="0"/>
                        <a:pt x="42" y="0"/>
                      </a:cubicBezTo>
                      <a:cubicBezTo>
                        <a:pt x="246" y="0"/>
                        <a:pt x="246" y="0"/>
                        <a:pt x="246" y="0"/>
                      </a:cubicBezTo>
                      <a:cubicBezTo>
                        <a:pt x="269" y="0"/>
                        <a:pt x="288" y="19"/>
                        <a:pt x="288" y="42"/>
                      </a:cubicBezTo>
                      <a:cubicBezTo>
                        <a:pt x="288" y="162"/>
                        <a:pt x="288" y="162"/>
                        <a:pt x="288" y="162"/>
                      </a:cubicBezTo>
                      <a:cubicBezTo>
                        <a:pt x="288" y="185"/>
                        <a:pt x="269" y="204"/>
                        <a:pt x="246" y="204"/>
                      </a:cubicBezTo>
                      <a:close/>
                      <a:moveTo>
                        <a:pt x="42" y="12"/>
                      </a:moveTo>
                      <a:cubicBezTo>
                        <a:pt x="25" y="12"/>
                        <a:pt x="12" y="26"/>
                        <a:pt x="12" y="42"/>
                      </a:cubicBezTo>
                      <a:cubicBezTo>
                        <a:pt x="12" y="162"/>
                        <a:pt x="12" y="162"/>
                        <a:pt x="12" y="162"/>
                      </a:cubicBezTo>
                      <a:cubicBezTo>
                        <a:pt x="12" y="179"/>
                        <a:pt x="25" y="192"/>
                        <a:pt x="42" y="192"/>
                      </a:cubicBezTo>
                      <a:cubicBezTo>
                        <a:pt x="246" y="192"/>
                        <a:pt x="246" y="192"/>
                        <a:pt x="246" y="192"/>
                      </a:cubicBezTo>
                      <a:cubicBezTo>
                        <a:pt x="263" y="192"/>
                        <a:pt x="276" y="179"/>
                        <a:pt x="276" y="162"/>
                      </a:cubicBezTo>
                      <a:cubicBezTo>
                        <a:pt x="276" y="42"/>
                        <a:pt x="276" y="42"/>
                        <a:pt x="276" y="42"/>
                      </a:cubicBezTo>
                      <a:cubicBezTo>
                        <a:pt x="276" y="26"/>
                        <a:pt x="263" y="12"/>
                        <a:pt x="246" y="12"/>
                      </a:cubicBezTo>
                      <a:lnTo>
                        <a:pt x="42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AU"/>
                </a:p>
              </p:txBody>
            </p:sp>
            <p:sp>
              <p:nvSpPr>
                <p:cNvPr id="115" name="Freeform 242">
                  <a:extLst>
                    <a:ext uri="{FF2B5EF4-FFF2-40B4-BE49-F238E27FC236}">
                      <a16:creationId xmlns:a16="http://schemas.microsoft.com/office/drawing/2014/main" id="{F350367D-3FCB-486B-B18F-8DE4DA2C28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79" y="3024"/>
                  <a:ext cx="142" cy="88"/>
                </a:xfrm>
                <a:custGeom>
                  <a:avLst/>
                  <a:gdLst>
                    <a:gd name="T0" fmla="*/ 90 w 96"/>
                    <a:gd name="T1" fmla="*/ 60 h 60"/>
                    <a:gd name="T2" fmla="*/ 84 w 96"/>
                    <a:gd name="T3" fmla="*/ 54 h 60"/>
                    <a:gd name="T4" fmla="*/ 84 w 96"/>
                    <a:gd name="T5" fmla="*/ 30 h 60"/>
                    <a:gd name="T6" fmla="*/ 66 w 96"/>
                    <a:gd name="T7" fmla="*/ 12 h 60"/>
                    <a:gd name="T8" fmla="*/ 30 w 96"/>
                    <a:gd name="T9" fmla="*/ 12 h 60"/>
                    <a:gd name="T10" fmla="*/ 12 w 96"/>
                    <a:gd name="T11" fmla="*/ 30 h 60"/>
                    <a:gd name="T12" fmla="*/ 12 w 96"/>
                    <a:gd name="T13" fmla="*/ 54 h 60"/>
                    <a:gd name="T14" fmla="*/ 6 w 96"/>
                    <a:gd name="T15" fmla="*/ 60 h 60"/>
                    <a:gd name="T16" fmla="*/ 0 w 96"/>
                    <a:gd name="T17" fmla="*/ 54 h 60"/>
                    <a:gd name="T18" fmla="*/ 0 w 96"/>
                    <a:gd name="T19" fmla="*/ 30 h 60"/>
                    <a:gd name="T20" fmla="*/ 30 w 96"/>
                    <a:gd name="T21" fmla="*/ 0 h 60"/>
                    <a:gd name="T22" fmla="*/ 66 w 96"/>
                    <a:gd name="T23" fmla="*/ 0 h 60"/>
                    <a:gd name="T24" fmla="*/ 96 w 96"/>
                    <a:gd name="T25" fmla="*/ 30 h 60"/>
                    <a:gd name="T26" fmla="*/ 96 w 96"/>
                    <a:gd name="T27" fmla="*/ 54 h 60"/>
                    <a:gd name="T28" fmla="*/ 90 w 96"/>
                    <a:gd name="T29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96" h="60">
                      <a:moveTo>
                        <a:pt x="90" y="60"/>
                      </a:moveTo>
                      <a:cubicBezTo>
                        <a:pt x="87" y="60"/>
                        <a:pt x="84" y="58"/>
                        <a:pt x="84" y="54"/>
                      </a:cubicBezTo>
                      <a:cubicBezTo>
                        <a:pt x="84" y="30"/>
                        <a:pt x="84" y="30"/>
                        <a:pt x="84" y="30"/>
                      </a:cubicBezTo>
                      <a:cubicBezTo>
                        <a:pt x="84" y="20"/>
                        <a:pt x="76" y="12"/>
                        <a:pt x="66" y="12"/>
                      </a:cubicBezTo>
                      <a:cubicBezTo>
                        <a:pt x="30" y="12"/>
                        <a:pt x="30" y="12"/>
                        <a:pt x="30" y="12"/>
                      </a:cubicBezTo>
                      <a:cubicBezTo>
                        <a:pt x="20" y="12"/>
                        <a:pt x="12" y="20"/>
                        <a:pt x="12" y="30"/>
                      </a:cubicBezTo>
                      <a:cubicBezTo>
                        <a:pt x="12" y="54"/>
                        <a:pt x="12" y="54"/>
                        <a:pt x="12" y="54"/>
                      </a:cubicBezTo>
                      <a:cubicBezTo>
                        <a:pt x="12" y="58"/>
                        <a:pt x="9" y="60"/>
                        <a:pt x="6" y="60"/>
                      </a:cubicBezTo>
                      <a:cubicBezTo>
                        <a:pt x="3" y="60"/>
                        <a:pt x="0" y="58"/>
                        <a:pt x="0" y="54"/>
                      </a:cubicBezTo>
                      <a:cubicBezTo>
                        <a:pt x="0" y="30"/>
                        <a:pt x="0" y="30"/>
                        <a:pt x="0" y="30"/>
                      </a:cubicBezTo>
                      <a:cubicBezTo>
                        <a:pt x="0" y="14"/>
                        <a:pt x="13" y="0"/>
                        <a:pt x="30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83" y="0"/>
                        <a:pt x="96" y="14"/>
                        <a:pt x="96" y="30"/>
                      </a:cubicBezTo>
                      <a:cubicBezTo>
                        <a:pt x="96" y="54"/>
                        <a:pt x="96" y="54"/>
                        <a:pt x="96" y="54"/>
                      </a:cubicBezTo>
                      <a:cubicBezTo>
                        <a:pt x="96" y="58"/>
                        <a:pt x="93" y="60"/>
                        <a:pt x="90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AU"/>
                </a:p>
              </p:txBody>
            </p:sp>
            <p:sp>
              <p:nvSpPr>
                <p:cNvPr id="116" name="Rectangle 243">
                  <a:extLst>
                    <a:ext uri="{FF2B5EF4-FFF2-40B4-BE49-F238E27FC236}">
                      <a16:creationId xmlns:a16="http://schemas.microsoft.com/office/drawing/2014/main" id="{D8134A43-1D10-4A37-BFBB-CF35174589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75" y="3103"/>
                  <a:ext cx="18" cy="28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AU"/>
                </a:p>
              </p:txBody>
            </p:sp>
            <p:sp>
              <p:nvSpPr>
                <p:cNvPr id="117" name="Rectangle 244">
                  <a:extLst>
                    <a:ext uri="{FF2B5EF4-FFF2-40B4-BE49-F238E27FC236}">
                      <a16:creationId xmlns:a16="http://schemas.microsoft.com/office/drawing/2014/main" id="{4A126C36-0373-4070-95BD-BDD72A2D93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21" y="3103"/>
                  <a:ext cx="18" cy="28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AU"/>
                </a:p>
              </p:txBody>
            </p:sp>
            <p:sp>
              <p:nvSpPr>
                <p:cNvPr id="118" name="Rectangle 245">
                  <a:extLst>
                    <a:ext uri="{FF2B5EF4-FFF2-40B4-BE49-F238E27FC236}">
                      <a16:creationId xmlns:a16="http://schemas.microsoft.com/office/drawing/2014/main" id="{250A8B22-E99B-4435-B5D5-A38A6A6895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62" y="3103"/>
                  <a:ext cx="17" cy="28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AU"/>
                </a:p>
              </p:txBody>
            </p:sp>
            <p:sp>
              <p:nvSpPr>
                <p:cNvPr id="119" name="Rectangle 246">
                  <a:extLst>
                    <a:ext uri="{FF2B5EF4-FFF2-40B4-BE49-F238E27FC236}">
                      <a16:creationId xmlns:a16="http://schemas.microsoft.com/office/drawing/2014/main" id="{30469E56-76FC-45BC-84A7-69D684A8E7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08" y="3103"/>
                  <a:ext cx="18" cy="28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AU"/>
                </a:p>
              </p:txBody>
            </p:sp>
          </p:grpSp>
        </p:grpSp>
      </p:grpSp>
      <p:sp>
        <p:nvSpPr>
          <p:cNvPr id="121" name="Text Box 14">
            <a:extLst>
              <a:ext uri="{FF2B5EF4-FFF2-40B4-BE49-F238E27FC236}">
                <a16:creationId xmlns:a16="http://schemas.microsoft.com/office/drawing/2014/main" id="{A30BAC7A-6ADA-4AEC-9306-DD0660C2A8C0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437511" y="1978117"/>
            <a:ext cx="2331919" cy="55387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t">
            <a:no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 defTabSz="914217" fontAlgn="base">
              <a:lnSpc>
                <a:spcPct val="90000"/>
              </a:lnSpc>
              <a:spcAft>
                <a:spcPts val="600"/>
              </a:spcAft>
              <a:buClr>
                <a:srgbClr val="FFFFFF"/>
              </a:buClr>
              <a:buNone/>
            </a:pPr>
            <a:r>
              <a:rPr lang="en-US" sz="1600" b="1" cap="all" dirty="0">
                <a:solidFill>
                  <a:schemeClr val="bg1"/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the user interacts with the chatbot</a:t>
            </a:r>
          </a:p>
        </p:txBody>
      </p:sp>
      <p:sp>
        <p:nvSpPr>
          <p:cNvPr id="122" name="Text Box 14">
            <a:extLst>
              <a:ext uri="{FF2B5EF4-FFF2-40B4-BE49-F238E27FC236}">
                <a16:creationId xmlns:a16="http://schemas.microsoft.com/office/drawing/2014/main" id="{A8B48434-BDAE-45BA-8AE5-22FE25E3B43C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257999" y="2481901"/>
            <a:ext cx="2721022" cy="76896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>
            <a:no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 algn="ctr" defTabSz="914217" fontAlgn="base">
              <a:lnSpc>
                <a:spcPct val="110000"/>
              </a:lnSpc>
              <a:spcBef>
                <a:spcPts val="1200"/>
              </a:spcBef>
              <a:buClr>
                <a:srgbClr val="FFFFFF"/>
              </a:buClr>
              <a:buNone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Roboto Light" panose="02000000000000000000" pitchFamily="2" charset="0"/>
              </a:rPr>
              <a:t>The trained chatbot obtains demographic information from the user to obtain results.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D86E38AD-1684-403C-9CC8-DD753E19DF3C}"/>
              </a:ext>
            </a:extLst>
          </p:cNvPr>
          <p:cNvSpPr/>
          <p:nvPr/>
        </p:nvSpPr>
        <p:spPr>
          <a:xfrm>
            <a:off x="2170973" y="3709843"/>
            <a:ext cx="2793475" cy="55387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t">
            <a:noAutofit/>
          </a:bodyPr>
          <a:lstStyle/>
          <a:p>
            <a:pPr algn="ctr" defTabSz="914217" fontAlgn="base">
              <a:lnSpc>
                <a:spcPct val="90000"/>
              </a:lnSpc>
              <a:spcAft>
                <a:spcPts val="600"/>
              </a:spcAft>
              <a:buClr>
                <a:srgbClr val="FFFFFF"/>
              </a:buClr>
            </a:pPr>
            <a:r>
              <a:rPr lang="en-US" sz="1600" b="1" cap="all" dirty="0">
                <a:solidFill>
                  <a:schemeClr val="bg1"/>
                </a:solidFill>
                <a:latin typeface="Arial" panose="020B0604020202020204" pitchFamily="34" charset="0"/>
                <a:ea typeface="Roboto Light" panose="02000000000000000000" pitchFamily="2" charset="0"/>
                <a:cs typeface="Arial" charset="0"/>
              </a:rPr>
              <a:t>Chabot thinks about a good recommendation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F6DABEE-64CC-4506-BF61-801BC2EF2408}"/>
              </a:ext>
            </a:extLst>
          </p:cNvPr>
          <p:cNvSpPr/>
          <p:nvPr/>
        </p:nvSpPr>
        <p:spPr>
          <a:xfrm>
            <a:off x="2086724" y="4163803"/>
            <a:ext cx="3063572" cy="780073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>
            <a:noAutofit/>
          </a:bodyPr>
          <a:lstStyle/>
          <a:p>
            <a:pPr algn="ctr" defTabSz="914217" fontAlgn="base">
              <a:lnSpc>
                <a:spcPct val="110000"/>
              </a:lnSpc>
              <a:spcBef>
                <a:spcPts val="1200"/>
              </a:spcBef>
              <a:buClr>
                <a:srgbClr val="FFFFFF"/>
              </a:buClr>
            </a:pPr>
            <a:r>
              <a:rPr lang="en-US" sz="1600" dirty="0">
                <a:latin typeface="Arial" panose="020B0604020202020204" pitchFamily="34" charset="0"/>
                <a:ea typeface="Roboto Light" panose="02000000000000000000" pitchFamily="2" charset="0"/>
                <a:cs typeface="Arial" charset="0"/>
              </a:rPr>
              <a:t>According to the information provided, the chatbot chooses the most indicated tourist plan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D34C99A-CB84-4D46-9B0C-029643EB89A5}"/>
              </a:ext>
            </a:extLst>
          </p:cNvPr>
          <p:cNvSpPr/>
          <p:nvPr/>
        </p:nvSpPr>
        <p:spPr>
          <a:xfrm>
            <a:off x="2206038" y="5330777"/>
            <a:ext cx="2639302" cy="55387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t">
            <a:noAutofit/>
          </a:bodyPr>
          <a:lstStyle/>
          <a:p>
            <a:pPr algn="ctr" defTabSz="914217" fontAlgn="base">
              <a:lnSpc>
                <a:spcPct val="90000"/>
              </a:lnSpc>
              <a:spcAft>
                <a:spcPts val="600"/>
              </a:spcAft>
              <a:buClr>
                <a:srgbClr val="FFFFFF"/>
              </a:buClr>
            </a:pPr>
            <a:r>
              <a:rPr lang="en-US" sz="1600" b="1" cap="all" dirty="0">
                <a:solidFill>
                  <a:schemeClr val="bg1"/>
                </a:solidFill>
                <a:latin typeface="Arial" panose="020B0604020202020204" pitchFamily="34" charset="0"/>
                <a:ea typeface="Roboto Light" panose="02000000000000000000" pitchFamily="2" charset="0"/>
                <a:cs typeface="Arial" charset="0"/>
              </a:rPr>
              <a:t>Chabot gives the user the best destination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EFB9724-CE2A-492E-82D4-F03076AE9D6B}"/>
              </a:ext>
            </a:extLst>
          </p:cNvPr>
          <p:cNvSpPr/>
          <p:nvPr/>
        </p:nvSpPr>
        <p:spPr>
          <a:xfrm>
            <a:off x="1915274" y="5809420"/>
            <a:ext cx="3459059" cy="780073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>
            <a:noAutofit/>
          </a:bodyPr>
          <a:lstStyle/>
          <a:p>
            <a:pPr algn="ctr" defTabSz="914217" fontAlgn="base">
              <a:lnSpc>
                <a:spcPct val="110000"/>
              </a:lnSpc>
              <a:spcBef>
                <a:spcPts val="1200"/>
              </a:spcBef>
              <a:buClr>
                <a:srgbClr val="FFFFFF"/>
              </a:buClr>
            </a:pPr>
            <a:r>
              <a:rPr lang="en-US" sz="1600" dirty="0">
                <a:latin typeface="Arial" panose="020B0604020202020204" pitchFamily="34" charset="0"/>
                <a:ea typeface="Roboto Light" panose="02000000000000000000" pitchFamily="2" charset="0"/>
                <a:cs typeface="Arial" charset="0"/>
              </a:rPr>
              <a:t>Chatbot gives to the user the best destination according to the data previously obtained.</a:t>
            </a:r>
          </a:p>
        </p:txBody>
      </p:sp>
      <p:sp>
        <p:nvSpPr>
          <p:cNvPr id="128" name="Text Placeholder 53">
            <a:extLst>
              <a:ext uri="{FF2B5EF4-FFF2-40B4-BE49-F238E27FC236}">
                <a16:creationId xmlns:a16="http://schemas.microsoft.com/office/drawing/2014/main" id="{07522F70-17E6-4051-8283-9D4314BDB84F}"/>
              </a:ext>
            </a:extLst>
          </p:cNvPr>
          <p:cNvSpPr txBox="1">
            <a:spLocks/>
          </p:cNvSpPr>
          <p:nvPr/>
        </p:nvSpPr>
        <p:spPr>
          <a:xfrm>
            <a:off x="6104958" y="2318694"/>
            <a:ext cx="6192844" cy="8055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sz="2200" kern="1200">
                <a:solidFill>
                  <a:schemeClr val="tx2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595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1914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1878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3827" indent="-215957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263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584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90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225" indent="-304662" algn="l" defTabSz="12186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tx1"/>
                </a:solidFill>
              </a:rPr>
              <a:t>How it works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DA698C00-A85B-4D73-AAA7-943767BF5B74}"/>
              </a:ext>
            </a:extLst>
          </p:cNvPr>
          <p:cNvSpPr txBox="1"/>
          <p:nvPr/>
        </p:nvSpPr>
        <p:spPr>
          <a:xfrm>
            <a:off x="9024718" y="3317024"/>
            <a:ext cx="127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i="1" dirty="0"/>
              <a:t>K-</a:t>
            </a:r>
            <a:r>
              <a:rPr lang="es-CO" i="1" dirty="0" err="1"/>
              <a:t>means</a:t>
            </a:r>
            <a:endParaRPr lang="es-CO" i="1" dirty="0"/>
          </a:p>
        </p:txBody>
      </p:sp>
    </p:spTree>
    <p:extLst>
      <p:ext uri="{BB962C8B-B14F-4D97-AF65-F5344CB8AC3E}">
        <p14:creationId xmlns:p14="http://schemas.microsoft.com/office/powerpoint/2010/main" val="374511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I Master">
  <a:themeElements>
    <a:clrScheme name="AD_Toolkit">
      <a:dk1>
        <a:srgbClr val="000000"/>
      </a:dk1>
      <a:lt1>
        <a:srgbClr val="FFFFFF"/>
      </a:lt1>
      <a:dk2>
        <a:srgbClr val="FFB600"/>
      </a:dk2>
      <a:lt2>
        <a:srgbClr val="778888"/>
      </a:lt2>
      <a:accent1>
        <a:srgbClr val="FFD42E"/>
      </a:accent1>
      <a:accent2>
        <a:srgbClr val="FF9500"/>
      </a:accent2>
      <a:accent3>
        <a:srgbClr val="D2242D"/>
      </a:accent3>
      <a:accent4>
        <a:srgbClr val="01DDE3"/>
      </a:accent4>
      <a:accent5>
        <a:srgbClr val="00FF00"/>
      </a:accent5>
      <a:accent6>
        <a:srgbClr val="FFFF00"/>
      </a:accent6>
      <a:hlink>
        <a:srgbClr val="666666"/>
      </a:hlink>
      <a:folHlink>
        <a:srgbClr val="7788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accent1"/>
          </a:solidFill>
          <a:prstDash val="sysDot"/>
          <a:headEnd type="none" w="med" len="med"/>
          <a:tailEnd type="none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bg1"/>
          </a:solidFill>
          <a:prstDash val="dot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139</Words>
  <Application>Microsoft Office PowerPoint</Application>
  <PresentationFormat>Widescreen</PresentationFormat>
  <Paragraphs>31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</vt:i4>
      </vt:variant>
    </vt:vector>
  </HeadingPairs>
  <TitlesOfParts>
    <vt:vector size="13" baseType="lpstr">
      <vt:lpstr>Arial</vt:lpstr>
      <vt:lpstr>Arial Black</vt:lpstr>
      <vt:lpstr>Calibri</vt:lpstr>
      <vt:lpstr>Calibri Light</vt:lpstr>
      <vt:lpstr>Gotham Medium</vt:lpstr>
      <vt:lpstr>Roboto</vt:lpstr>
      <vt:lpstr>Roboto Black</vt:lpstr>
      <vt:lpstr>Roboto Light</vt:lpstr>
      <vt:lpstr>Wingdings</vt:lpstr>
      <vt:lpstr>Office Theme</vt:lpstr>
      <vt:lpstr>AI Master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Rivera Cardenas, L.</dc:creator>
  <cp:lastModifiedBy>Yepes, Julian</cp:lastModifiedBy>
  <cp:revision>33</cp:revision>
  <dcterms:created xsi:type="dcterms:W3CDTF">2018-05-18T14:31:32Z</dcterms:created>
  <dcterms:modified xsi:type="dcterms:W3CDTF">2018-05-18T21:53:57Z</dcterms:modified>
</cp:coreProperties>
</file>